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6b708ed0604e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184605aed745a8"/>
  </p:sldMasterIdLst>
  <p:sldIdLst>
    <p:sldId xmlns:r="http://schemas.openxmlformats.org/officeDocument/2006/relationships" id="256" r:id="R2f29fca7e4ea4607"/>
    <p:sldId xmlns:r="http://schemas.openxmlformats.org/officeDocument/2006/relationships" id="257" r:id="Re4eed618761a4785"/>
    <p:sldId xmlns:r="http://schemas.openxmlformats.org/officeDocument/2006/relationships" id="258" r:id="R6eb94e0119334dac"/>
    <p:sldId xmlns:r="http://schemas.openxmlformats.org/officeDocument/2006/relationships" id="259" r:id="R96b20166b0534f5a"/>
    <p:sldId xmlns:r="http://schemas.openxmlformats.org/officeDocument/2006/relationships" id="260" r:id="R337261811f5442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184605aed745a8" /><Relationship Type="http://schemas.openxmlformats.org/officeDocument/2006/relationships/slide" Target="/ppt/slides/slide1.xml" Id="R2f29fca7e4ea4607" /><Relationship Type="http://schemas.openxmlformats.org/officeDocument/2006/relationships/slide" Target="/ppt/slides/slide2.xml" Id="Re4eed618761a4785" /><Relationship Type="http://schemas.openxmlformats.org/officeDocument/2006/relationships/slide" Target="/ppt/slides/slide3.xml" Id="R6eb94e0119334dac" /><Relationship Type="http://schemas.openxmlformats.org/officeDocument/2006/relationships/slide" Target="/ppt/slides/slide4.xml" Id="R96b20166b0534f5a" /><Relationship Type="http://schemas.openxmlformats.org/officeDocument/2006/relationships/slide" Target="/ppt/slides/slide5.xml" Id="R337261811f5442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b2b11373cc46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4380be5c445eb" /><Relationship Type="http://schemas.openxmlformats.org/officeDocument/2006/relationships/theme" Target="/ppt/slideMasters/theme/theme1.xml" Id="R3400ff2da43d41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64380be5c445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403bc700245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e53b6daca4d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4eee5907f42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ba4626fe049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6865128024e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ALIDA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ALIDA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984 620 713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ALIDA AS</a:t>
            </a:r>
          </a:p>
        </p:txBody>
      </p:sp>
    </p:spTree>
  </p:cSld>
  <p:clrMapOvr>
    <a:masterClrMapping xmlns:a="http://schemas.openxmlformats.org/drawingml/2006/main"/>
  </p:clrMapOvr>
</p:sld>
</file>