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b96c54081646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3723868904451"/>
  </p:sldMasterIdLst>
  <p:sldIdLst>
    <p:sldId xmlns:r="http://schemas.openxmlformats.org/officeDocument/2006/relationships" id="256" r:id="R7e819f7a14254712"/>
    <p:sldId xmlns:r="http://schemas.openxmlformats.org/officeDocument/2006/relationships" id="257" r:id="R7b2d352e937b43a2"/>
    <p:sldId xmlns:r="http://schemas.openxmlformats.org/officeDocument/2006/relationships" id="258" r:id="R8469c245a7b0446d"/>
    <p:sldId xmlns:r="http://schemas.openxmlformats.org/officeDocument/2006/relationships" id="259" r:id="R33361aef58014435"/>
    <p:sldId xmlns:r="http://schemas.openxmlformats.org/officeDocument/2006/relationships" id="260" r:id="R6ae1b7a762de4919"/>
    <p:sldId xmlns:r="http://schemas.openxmlformats.org/officeDocument/2006/relationships" id="261" r:id="R9565b6ef07ca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3723868904451" /><Relationship Type="http://schemas.openxmlformats.org/officeDocument/2006/relationships/slide" Target="/ppt/slides/slide1.xml" Id="R7e819f7a14254712" /><Relationship Type="http://schemas.openxmlformats.org/officeDocument/2006/relationships/slide" Target="/ppt/slides/slide2.xml" Id="R7b2d352e937b43a2" /><Relationship Type="http://schemas.openxmlformats.org/officeDocument/2006/relationships/slide" Target="/ppt/slides/slide3.xml" Id="R8469c245a7b0446d" /><Relationship Type="http://schemas.openxmlformats.org/officeDocument/2006/relationships/slide" Target="/ppt/slides/slide4.xml" Id="R33361aef58014435" /><Relationship Type="http://schemas.openxmlformats.org/officeDocument/2006/relationships/slide" Target="/ppt/slides/slide5.xml" Id="R6ae1b7a762de4919" /><Relationship Type="http://schemas.openxmlformats.org/officeDocument/2006/relationships/slide" Target="/ppt/slides/slide6.xml" Id="R9565b6ef07ca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43b51503b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1c49a6c04933" /><Relationship Type="http://schemas.openxmlformats.org/officeDocument/2006/relationships/theme" Target="/ppt/slideMasters/theme/theme1.xml" Id="Rfd1a3ad4bc06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11c49a6c0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5b3de7c2e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8fc0a3102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2533da9c1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d7556bbf4b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d74f07c2d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c3a7b754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ANDØY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 SPORT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EVEN FRAMVIK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984 623 968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ANDØY SPORT AS</a:t>
            </a:r>
          </a:p>
        </p:txBody>
      </p:sp>
    </p:spTree>
  </p:cSld>
  <p:clrMapOvr>
    <a:masterClrMapping xmlns:a="http://schemas.openxmlformats.org/drawingml/2006/main"/>
  </p:clrMapOvr>
</p:sld>
</file>