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27fcd29af7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0dfb703684bbf"/>
  </p:sldMasterIdLst>
  <p:sldIdLst>
    <p:sldId xmlns:r="http://schemas.openxmlformats.org/officeDocument/2006/relationships" id="256" r:id="R745f6e6fad754609"/>
    <p:sldId xmlns:r="http://schemas.openxmlformats.org/officeDocument/2006/relationships" id="257" r:id="R70ffaac4d83e4f27"/>
    <p:sldId xmlns:r="http://schemas.openxmlformats.org/officeDocument/2006/relationships" id="258" r:id="Rcae8c5131ea945e9"/>
    <p:sldId xmlns:r="http://schemas.openxmlformats.org/officeDocument/2006/relationships" id="259" r:id="R9766320ce9d64b1b"/>
    <p:sldId xmlns:r="http://schemas.openxmlformats.org/officeDocument/2006/relationships" id="260" r:id="Rc813e6dd48be4188"/>
    <p:sldId xmlns:r="http://schemas.openxmlformats.org/officeDocument/2006/relationships" id="261" r:id="Rc2025335f5bc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0dfb703684bbf" /><Relationship Type="http://schemas.openxmlformats.org/officeDocument/2006/relationships/slide" Target="/ppt/slides/slide1.xml" Id="R745f6e6fad754609" /><Relationship Type="http://schemas.openxmlformats.org/officeDocument/2006/relationships/slide" Target="/ppt/slides/slide2.xml" Id="R70ffaac4d83e4f27" /><Relationship Type="http://schemas.openxmlformats.org/officeDocument/2006/relationships/slide" Target="/ppt/slides/slide3.xml" Id="Rcae8c5131ea945e9" /><Relationship Type="http://schemas.openxmlformats.org/officeDocument/2006/relationships/slide" Target="/ppt/slides/slide4.xml" Id="R9766320ce9d64b1b" /><Relationship Type="http://schemas.openxmlformats.org/officeDocument/2006/relationships/slide" Target="/ppt/slides/slide5.xml" Id="Rc813e6dd48be4188" /><Relationship Type="http://schemas.openxmlformats.org/officeDocument/2006/relationships/slide" Target="/ppt/slides/slide6.xml" Id="Rc2025335f5bc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e1782b807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d446cf1ee44cd" /><Relationship Type="http://schemas.openxmlformats.org/officeDocument/2006/relationships/theme" Target="/ppt/slideMasters/theme/theme1.xml" Id="Re402a7ce3ee7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d446cf1ee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e39f3eaf0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43053f337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7a594501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20f3457f7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24d2425044d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56160f22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ALLIANCE OPTIKK KONGSBERG SYNSSENTER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ALLIANCE OPTIKK KONGSBERG SYNSSENTER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BERGERUD ÅGE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FURUBORG KARIN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OPTIKK KONGSBERG SYNSSENTER AS</a:t>
            </a:r>
          </a:p>
        </p:txBody>
      </p:sp>
    </p:spTree>
  </p:cSld>
  <p:clrMapOvr>
    <a:masterClrMapping xmlns:a="http://schemas.openxmlformats.org/drawingml/2006/main"/>
  </p:clrMapOvr>
</p:sld>
</file>