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2ffda087e04d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5c46b2b9cb44a9"/>
  </p:sldMasterIdLst>
  <p:sldIdLst>
    <p:sldId xmlns:r="http://schemas.openxmlformats.org/officeDocument/2006/relationships" id="256" r:id="R67a4a8b3143c4bed"/>
    <p:sldId xmlns:r="http://schemas.openxmlformats.org/officeDocument/2006/relationships" id="257" r:id="R22b2278dbabd436f"/>
    <p:sldId xmlns:r="http://schemas.openxmlformats.org/officeDocument/2006/relationships" id="258" r:id="R8761276e09924750"/>
    <p:sldId xmlns:r="http://schemas.openxmlformats.org/officeDocument/2006/relationships" id="259" r:id="R7bab54dd42774cfe"/>
    <p:sldId xmlns:r="http://schemas.openxmlformats.org/officeDocument/2006/relationships" id="260" r:id="Rb05ad4022d45460e"/>
    <p:sldId xmlns:r="http://schemas.openxmlformats.org/officeDocument/2006/relationships" id="261" r:id="R8720831c80c846aa"/>
    <p:sldId xmlns:r="http://schemas.openxmlformats.org/officeDocument/2006/relationships" id="262" r:id="R524848488ed7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5c46b2b9cb44a9" /><Relationship Type="http://schemas.openxmlformats.org/officeDocument/2006/relationships/slide" Target="/ppt/slides/slide1.xml" Id="R67a4a8b3143c4bed" /><Relationship Type="http://schemas.openxmlformats.org/officeDocument/2006/relationships/slide" Target="/ppt/slides/slide2.xml" Id="R22b2278dbabd436f" /><Relationship Type="http://schemas.openxmlformats.org/officeDocument/2006/relationships/slide" Target="/ppt/slides/slide3.xml" Id="R8761276e09924750" /><Relationship Type="http://schemas.openxmlformats.org/officeDocument/2006/relationships/slide" Target="/ppt/slides/slide4.xml" Id="R7bab54dd42774cfe" /><Relationship Type="http://schemas.openxmlformats.org/officeDocument/2006/relationships/slide" Target="/ppt/slides/slide5.xml" Id="Rb05ad4022d45460e" /><Relationship Type="http://schemas.openxmlformats.org/officeDocument/2006/relationships/slide" Target="/ppt/slides/slide6.xml" Id="R8720831c80c846aa" /><Relationship Type="http://schemas.openxmlformats.org/officeDocument/2006/relationships/slide" Target="/ppt/slides/slide7.xml" Id="R524848488ed7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cf4bebd4845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99f6979104696" /><Relationship Type="http://schemas.openxmlformats.org/officeDocument/2006/relationships/theme" Target="/ppt/slideMasters/theme/theme1.xml" Id="R9d3fc74817ad45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d99f69791046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7bc2dac0440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f22bd5ae540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22a7c0ee245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720a3987f4e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3cc0c497c4f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94df1a17242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1ab769a294c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WAY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WAY NOR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246 313 890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70 814 251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54 661 995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74 478 355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120 069 184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 INVEST AS  –  84,0 %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PEGASUS INDUSTRIER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WAY NOR AS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EPTA INVEST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Lommedalsveien 230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post@waynor.no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Waynor.no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984 625 871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WAY NOR AS</a:t>
            </a:r>
          </a:p>
        </p:txBody>
      </p:sp>
    </p:spTree>
  </p:cSld>
  <p:clrMapOvr>
    <a:masterClrMapping xmlns:a="http://schemas.openxmlformats.org/drawingml/2006/main"/>
  </p:clrMapOvr>
</p:sld>
</file>