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47fb87c7d43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953fdf32f4b15"/>
  </p:sldMasterIdLst>
  <p:sldIdLst>
    <p:sldId xmlns:r="http://schemas.openxmlformats.org/officeDocument/2006/relationships" id="256" r:id="R364cf2057a614276"/>
    <p:sldId xmlns:r="http://schemas.openxmlformats.org/officeDocument/2006/relationships" id="257" r:id="R29e43b3b59ba4940"/>
    <p:sldId xmlns:r="http://schemas.openxmlformats.org/officeDocument/2006/relationships" id="258" r:id="R7ea0939a700d4df0"/>
    <p:sldId xmlns:r="http://schemas.openxmlformats.org/officeDocument/2006/relationships" id="259" r:id="R717c409b95324b5d"/>
    <p:sldId xmlns:r="http://schemas.openxmlformats.org/officeDocument/2006/relationships" id="260" r:id="R2409a25795c24ab8"/>
    <p:sldId xmlns:r="http://schemas.openxmlformats.org/officeDocument/2006/relationships" id="261" r:id="Rb29caab28678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953fdf32f4b15" /><Relationship Type="http://schemas.openxmlformats.org/officeDocument/2006/relationships/slide" Target="/ppt/slides/slide1.xml" Id="R364cf2057a614276" /><Relationship Type="http://schemas.openxmlformats.org/officeDocument/2006/relationships/slide" Target="/ppt/slides/slide2.xml" Id="R29e43b3b59ba4940" /><Relationship Type="http://schemas.openxmlformats.org/officeDocument/2006/relationships/slide" Target="/ppt/slides/slide3.xml" Id="R7ea0939a700d4df0" /><Relationship Type="http://schemas.openxmlformats.org/officeDocument/2006/relationships/slide" Target="/ppt/slides/slide4.xml" Id="R717c409b95324b5d" /><Relationship Type="http://schemas.openxmlformats.org/officeDocument/2006/relationships/slide" Target="/ppt/slides/slide5.xml" Id="R2409a25795c24ab8" /><Relationship Type="http://schemas.openxmlformats.org/officeDocument/2006/relationships/slide" Target="/ppt/slides/slide6.xml" Id="Rb29caab28678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184c4d946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f502085174073" /><Relationship Type="http://schemas.openxmlformats.org/officeDocument/2006/relationships/theme" Target="/ppt/slideMasters/theme/theme1.xml" Id="R322253d7ca40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2f50208517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dd36c1aa3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1609efdd3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99cb7767f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36e0ecce5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b92698b22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a0e42afd6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CHRISTIANIA STILLAS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Svennerudveien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66 99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984 631 367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CHRISTIANIA STILLAS AS</a:t>
            </a:r>
          </a:p>
        </p:txBody>
      </p:sp>
    </p:spTree>
  </p:cSld>
  <p:clrMapOvr>
    <a:masterClrMapping xmlns:a="http://schemas.openxmlformats.org/drawingml/2006/main"/>
  </p:clrMapOvr>
</p:sld>
</file>