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e6f0458289490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7772ed50b74dfa"/>
  </p:sldMasterIdLst>
  <p:sldIdLst>
    <p:sldId xmlns:r="http://schemas.openxmlformats.org/officeDocument/2006/relationships" id="256" r:id="Rd94e376beb654275"/>
    <p:sldId xmlns:r="http://schemas.openxmlformats.org/officeDocument/2006/relationships" id="257" r:id="R9ce133c20ad746c3"/>
    <p:sldId xmlns:r="http://schemas.openxmlformats.org/officeDocument/2006/relationships" id="258" r:id="R568e4226aec44682"/>
    <p:sldId xmlns:r="http://schemas.openxmlformats.org/officeDocument/2006/relationships" id="259" r:id="R4e985c5b77f24499"/>
    <p:sldId xmlns:r="http://schemas.openxmlformats.org/officeDocument/2006/relationships" id="260" r:id="R675abb5637e5488b"/>
    <p:sldId xmlns:r="http://schemas.openxmlformats.org/officeDocument/2006/relationships" id="261" r:id="R7305b59fae6b4c90"/>
    <p:sldId xmlns:r="http://schemas.openxmlformats.org/officeDocument/2006/relationships" id="262" r:id="R4b21405e63e544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7772ed50b74dfa" /><Relationship Type="http://schemas.openxmlformats.org/officeDocument/2006/relationships/slide" Target="/ppt/slides/slide1.xml" Id="Rd94e376beb654275" /><Relationship Type="http://schemas.openxmlformats.org/officeDocument/2006/relationships/slide" Target="/ppt/slides/slide2.xml" Id="R9ce133c20ad746c3" /><Relationship Type="http://schemas.openxmlformats.org/officeDocument/2006/relationships/slide" Target="/ppt/slides/slide3.xml" Id="R568e4226aec44682" /><Relationship Type="http://schemas.openxmlformats.org/officeDocument/2006/relationships/slide" Target="/ppt/slides/slide4.xml" Id="R4e985c5b77f24499" /><Relationship Type="http://schemas.openxmlformats.org/officeDocument/2006/relationships/slide" Target="/ppt/slides/slide5.xml" Id="R675abb5637e5488b" /><Relationship Type="http://schemas.openxmlformats.org/officeDocument/2006/relationships/slide" Target="/ppt/slides/slide6.xml" Id="R7305b59fae6b4c90" /><Relationship Type="http://schemas.openxmlformats.org/officeDocument/2006/relationships/slide" Target="/ppt/slides/slide7.xml" Id="R4b21405e63e544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c517a22cb40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5abf6dbcc5492a" /><Relationship Type="http://schemas.openxmlformats.org/officeDocument/2006/relationships/theme" Target="/ppt/slideMasters/theme/theme1.xml" Id="Rb34d0a51a24e46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a5abf6dbcc549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9c60e539de47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666bcee2114c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aa68f474c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b2d8c407e7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bdfc2e96b4c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ed9e4f78a8460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7e91838014c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CHRISTIANIA STILLAS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AS ble etablert [år] og holder til i Frogner.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103 873 477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11 902 334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4 937 503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15 630 454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123 711 761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CHRISTIANIA STILLAS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Svennerudveien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2016 Frogner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66 99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984 631 367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CHRISTIANIA STILLAS AS</a:t>
            </a:r>
          </a:p>
        </p:txBody>
      </p:sp>
    </p:spTree>
  </p:cSld>
  <p:clrMapOvr>
    <a:masterClrMapping xmlns:a="http://schemas.openxmlformats.org/drawingml/2006/main"/>
  </p:clrMapOvr>
</p:sld>
</file>