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d479e4146246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5d82804074a16"/>
  </p:sldMasterIdLst>
  <p:sldIdLst>
    <p:sldId xmlns:r="http://schemas.openxmlformats.org/officeDocument/2006/relationships" id="256" r:id="R8459f7bfbfc4482e"/>
    <p:sldId xmlns:r="http://schemas.openxmlformats.org/officeDocument/2006/relationships" id="257" r:id="R4f88f497141a46bf"/>
    <p:sldId xmlns:r="http://schemas.openxmlformats.org/officeDocument/2006/relationships" id="258" r:id="Ra86e8589b9044a67"/>
    <p:sldId xmlns:r="http://schemas.openxmlformats.org/officeDocument/2006/relationships" id="259" r:id="R5acf3d9d8bcb41cd"/>
    <p:sldId xmlns:r="http://schemas.openxmlformats.org/officeDocument/2006/relationships" id="260" r:id="Rdda1cd0458724815"/>
    <p:sldId xmlns:r="http://schemas.openxmlformats.org/officeDocument/2006/relationships" id="261" r:id="R9c960750593f435d"/>
    <p:sldId xmlns:r="http://schemas.openxmlformats.org/officeDocument/2006/relationships" id="262" r:id="R772ccb4192c54e6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5d82804074a16" /><Relationship Type="http://schemas.openxmlformats.org/officeDocument/2006/relationships/slide" Target="/ppt/slides/slide1.xml" Id="R8459f7bfbfc4482e" /><Relationship Type="http://schemas.openxmlformats.org/officeDocument/2006/relationships/slide" Target="/ppt/slides/slide2.xml" Id="R4f88f497141a46bf" /><Relationship Type="http://schemas.openxmlformats.org/officeDocument/2006/relationships/slide" Target="/ppt/slides/slide3.xml" Id="Ra86e8589b9044a67" /><Relationship Type="http://schemas.openxmlformats.org/officeDocument/2006/relationships/slide" Target="/ppt/slides/slide4.xml" Id="R5acf3d9d8bcb41cd" /><Relationship Type="http://schemas.openxmlformats.org/officeDocument/2006/relationships/slide" Target="/ppt/slides/slide5.xml" Id="Rdda1cd0458724815" /><Relationship Type="http://schemas.openxmlformats.org/officeDocument/2006/relationships/slide" Target="/ppt/slides/slide6.xml" Id="R9c960750593f435d" /><Relationship Type="http://schemas.openxmlformats.org/officeDocument/2006/relationships/slide" Target="/ppt/slides/slide7.xml" Id="R772ccb4192c54e6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910c417f76446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fa7ed9115d4778" /><Relationship Type="http://schemas.openxmlformats.org/officeDocument/2006/relationships/theme" Target="/ppt/slideMasters/theme/theme1.xml" Id="Ra12a423e5928482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fa7ed9115d47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31bbbac41047c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712248cef42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d55e426d58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7320dd741c48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3c42802de5431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55691af07649f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c1cd1b3e1840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KIPPR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KIPPR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33 608 873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996 256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774 518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3 000 000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9 726 088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ECIT NORGE HOLDING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VSOLUTIONS AS  –  8,7 %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DEDICO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VITHE INVEST AS  –  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IT AS  –  2,2 %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TJØGERSEN PÅL BULIEN  –  0,4 %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984 636 040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KIPPR AS</a:t>
            </a:r>
          </a:p>
        </p:txBody>
      </p:sp>
    </p:spTree>
  </p:cSld>
  <p:clrMapOvr>
    <a:masterClrMapping xmlns:a="http://schemas.openxmlformats.org/drawingml/2006/main"/>
  </p:clrMapOvr>
</p:sld>
</file>