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5288696c6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ef2bcf0d94948"/>
  </p:sldMasterIdLst>
  <p:sldIdLst>
    <p:sldId xmlns:r="http://schemas.openxmlformats.org/officeDocument/2006/relationships" id="256" r:id="R5a71fda5a04c4b1e"/>
    <p:sldId xmlns:r="http://schemas.openxmlformats.org/officeDocument/2006/relationships" id="257" r:id="R1cfc748853ca4636"/>
    <p:sldId xmlns:r="http://schemas.openxmlformats.org/officeDocument/2006/relationships" id="258" r:id="R5fae3ea9866d4c7d"/>
    <p:sldId xmlns:r="http://schemas.openxmlformats.org/officeDocument/2006/relationships" id="259" r:id="R5dcf77a99e1149e8"/>
    <p:sldId xmlns:r="http://schemas.openxmlformats.org/officeDocument/2006/relationships" id="260" r:id="Rf44647f7768d4d9d"/>
    <p:sldId xmlns:r="http://schemas.openxmlformats.org/officeDocument/2006/relationships" id="261" r:id="Rdfc0382a54ed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ef2bcf0d94948" /><Relationship Type="http://schemas.openxmlformats.org/officeDocument/2006/relationships/slide" Target="/ppt/slides/slide1.xml" Id="R5a71fda5a04c4b1e" /><Relationship Type="http://schemas.openxmlformats.org/officeDocument/2006/relationships/slide" Target="/ppt/slides/slide2.xml" Id="R1cfc748853ca4636" /><Relationship Type="http://schemas.openxmlformats.org/officeDocument/2006/relationships/slide" Target="/ppt/slides/slide3.xml" Id="R5fae3ea9866d4c7d" /><Relationship Type="http://schemas.openxmlformats.org/officeDocument/2006/relationships/slide" Target="/ppt/slides/slide4.xml" Id="R5dcf77a99e1149e8" /><Relationship Type="http://schemas.openxmlformats.org/officeDocument/2006/relationships/slide" Target="/ppt/slides/slide5.xml" Id="Rf44647f7768d4d9d" /><Relationship Type="http://schemas.openxmlformats.org/officeDocument/2006/relationships/slide" Target="/ppt/slides/slide6.xml" Id="Rdfc0382a54ed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c74625dcc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9bb5e3534e40" /><Relationship Type="http://schemas.openxmlformats.org/officeDocument/2006/relationships/theme" Target="/ppt/slideMasters/theme/theme1.xml" Id="R74e84ab81182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b9bb5e353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dd81f2f7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6009f9bc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cc89b48c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5e254464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2a0e508f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2ef3cd71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