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9ff7f8ee7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5efbf71dd4ca7"/>
  </p:sldMasterIdLst>
  <p:sldIdLst>
    <p:sldId xmlns:r="http://schemas.openxmlformats.org/officeDocument/2006/relationships" id="256" r:id="Rfa7387c42a0a4427"/>
    <p:sldId xmlns:r="http://schemas.openxmlformats.org/officeDocument/2006/relationships" id="257" r:id="R3c0bab60fb47459e"/>
    <p:sldId xmlns:r="http://schemas.openxmlformats.org/officeDocument/2006/relationships" id="258" r:id="R7bf78375ce034cd9"/>
    <p:sldId xmlns:r="http://schemas.openxmlformats.org/officeDocument/2006/relationships" id="259" r:id="Rce37d0801b644b5b"/>
    <p:sldId xmlns:r="http://schemas.openxmlformats.org/officeDocument/2006/relationships" id="260" r:id="R8a2b26f35c3941e7"/>
    <p:sldId xmlns:r="http://schemas.openxmlformats.org/officeDocument/2006/relationships" id="261" r:id="Rd6a5d8b8c0ed4809"/>
    <p:sldId xmlns:r="http://schemas.openxmlformats.org/officeDocument/2006/relationships" id="262" r:id="Rd79a8fe46f18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5efbf71dd4ca7" /><Relationship Type="http://schemas.openxmlformats.org/officeDocument/2006/relationships/slide" Target="/ppt/slides/slide1.xml" Id="Rfa7387c42a0a4427" /><Relationship Type="http://schemas.openxmlformats.org/officeDocument/2006/relationships/slide" Target="/ppt/slides/slide2.xml" Id="R3c0bab60fb47459e" /><Relationship Type="http://schemas.openxmlformats.org/officeDocument/2006/relationships/slide" Target="/ppt/slides/slide3.xml" Id="R7bf78375ce034cd9" /><Relationship Type="http://schemas.openxmlformats.org/officeDocument/2006/relationships/slide" Target="/ppt/slides/slide4.xml" Id="Rce37d0801b644b5b" /><Relationship Type="http://schemas.openxmlformats.org/officeDocument/2006/relationships/slide" Target="/ppt/slides/slide5.xml" Id="R8a2b26f35c3941e7" /><Relationship Type="http://schemas.openxmlformats.org/officeDocument/2006/relationships/slide" Target="/ppt/slides/slide6.xml" Id="Rd6a5d8b8c0ed4809" /><Relationship Type="http://schemas.openxmlformats.org/officeDocument/2006/relationships/slide" Target="/ppt/slides/slide7.xml" Id="Rd79a8fe46f18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e5a107f03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b315468a4432" /><Relationship Type="http://schemas.openxmlformats.org/officeDocument/2006/relationships/theme" Target="/ppt/slideMasters/theme/theme1.xml" Id="Rff1b9d9f36af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1b315468a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bd1a7a91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d0419c18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57816a97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a2e13dad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fdcf3216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0a2af428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aa285aab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6 666 527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