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ec41c971cd41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fe6158e3694fd7"/>
  </p:sldMasterIdLst>
  <p:sldIdLst>
    <p:sldId xmlns:r="http://schemas.openxmlformats.org/officeDocument/2006/relationships" id="256" r:id="R0719822438f34495"/>
    <p:sldId xmlns:r="http://schemas.openxmlformats.org/officeDocument/2006/relationships" id="257" r:id="Ra7185804cf56465c"/>
    <p:sldId xmlns:r="http://schemas.openxmlformats.org/officeDocument/2006/relationships" id="258" r:id="Rf2f1948ccff045d7"/>
    <p:sldId xmlns:r="http://schemas.openxmlformats.org/officeDocument/2006/relationships" id="259" r:id="Re8b9529c95df4b8d"/>
    <p:sldId xmlns:r="http://schemas.openxmlformats.org/officeDocument/2006/relationships" id="260" r:id="R93678d8498d447af"/>
    <p:sldId xmlns:r="http://schemas.openxmlformats.org/officeDocument/2006/relationships" id="261" r:id="R2937610a69a14e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fe6158e3694fd7" /><Relationship Type="http://schemas.openxmlformats.org/officeDocument/2006/relationships/slide" Target="/ppt/slides/slide1.xml" Id="R0719822438f34495" /><Relationship Type="http://schemas.openxmlformats.org/officeDocument/2006/relationships/slide" Target="/ppt/slides/slide2.xml" Id="Ra7185804cf56465c" /><Relationship Type="http://schemas.openxmlformats.org/officeDocument/2006/relationships/slide" Target="/ppt/slides/slide3.xml" Id="Rf2f1948ccff045d7" /><Relationship Type="http://schemas.openxmlformats.org/officeDocument/2006/relationships/slide" Target="/ppt/slides/slide4.xml" Id="Re8b9529c95df4b8d" /><Relationship Type="http://schemas.openxmlformats.org/officeDocument/2006/relationships/slide" Target="/ppt/slides/slide5.xml" Id="R93678d8498d447af" /><Relationship Type="http://schemas.openxmlformats.org/officeDocument/2006/relationships/slide" Target="/ppt/slides/slide6.xml" Id="R2937610a69a14e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e614d030db47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8eadea66f461c" /><Relationship Type="http://schemas.openxmlformats.org/officeDocument/2006/relationships/theme" Target="/ppt/slideMasters/theme/theme1.xml" Id="R627dfd8c71c443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48eadea66f46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d30c9885241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4e882cc2444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ce237ce8a4e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ce394f0274d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f35dc60414f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11b88cd9348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85 90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post@skirev.no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984 638 531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