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2aabc64a1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8fa8a539c4772"/>
  </p:sldMasterIdLst>
  <p:sldIdLst>
    <p:sldId xmlns:r="http://schemas.openxmlformats.org/officeDocument/2006/relationships" id="256" r:id="R9489dfe8fbd04dc1"/>
    <p:sldId xmlns:r="http://schemas.openxmlformats.org/officeDocument/2006/relationships" id="257" r:id="R32e66220aca54442"/>
    <p:sldId xmlns:r="http://schemas.openxmlformats.org/officeDocument/2006/relationships" id="258" r:id="R5c1ad8ce9c9d435a"/>
    <p:sldId xmlns:r="http://schemas.openxmlformats.org/officeDocument/2006/relationships" id="259" r:id="R9b01af9caec44924"/>
    <p:sldId xmlns:r="http://schemas.openxmlformats.org/officeDocument/2006/relationships" id="260" r:id="Rcc6886efdc1c40b7"/>
    <p:sldId xmlns:r="http://schemas.openxmlformats.org/officeDocument/2006/relationships" id="261" r:id="R379b0155bbaa41b2"/>
    <p:sldId xmlns:r="http://schemas.openxmlformats.org/officeDocument/2006/relationships" id="262" r:id="R717f782cf534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8fa8a539c4772" /><Relationship Type="http://schemas.openxmlformats.org/officeDocument/2006/relationships/slide" Target="/ppt/slides/slide1.xml" Id="R9489dfe8fbd04dc1" /><Relationship Type="http://schemas.openxmlformats.org/officeDocument/2006/relationships/slide" Target="/ppt/slides/slide2.xml" Id="R32e66220aca54442" /><Relationship Type="http://schemas.openxmlformats.org/officeDocument/2006/relationships/slide" Target="/ppt/slides/slide3.xml" Id="R5c1ad8ce9c9d435a" /><Relationship Type="http://schemas.openxmlformats.org/officeDocument/2006/relationships/slide" Target="/ppt/slides/slide4.xml" Id="R9b01af9caec44924" /><Relationship Type="http://schemas.openxmlformats.org/officeDocument/2006/relationships/slide" Target="/ppt/slides/slide5.xml" Id="Rcc6886efdc1c40b7" /><Relationship Type="http://schemas.openxmlformats.org/officeDocument/2006/relationships/slide" Target="/ppt/slides/slide6.xml" Id="R379b0155bbaa41b2" /><Relationship Type="http://schemas.openxmlformats.org/officeDocument/2006/relationships/slide" Target="/ppt/slides/slide7.xml" Id="R717f782cf534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6cef8ddd1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34747cdd4060" /><Relationship Type="http://schemas.openxmlformats.org/officeDocument/2006/relationships/theme" Target="/ppt/slideMasters/theme/theme1.xml" Id="Ra0119babd1c6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734747cdd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da0cf852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6008076c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08cdbca5e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14a4f926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7d06e99d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bdf24672f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473142ea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