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0f85c40574a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35f4304808445b"/>
  </p:sldMasterIdLst>
  <p:sldIdLst>
    <p:sldId xmlns:r="http://schemas.openxmlformats.org/officeDocument/2006/relationships" id="256" r:id="Rad09a9a18b824890"/>
    <p:sldId xmlns:r="http://schemas.openxmlformats.org/officeDocument/2006/relationships" id="257" r:id="R6326586d09654cc9"/>
    <p:sldId xmlns:r="http://schemas.openxmlformats.org/officeDocument/2006/relationships" id="258" r:id="R22c741069a494168"/>
    <p:sldId xmlns:r="http://schemas.openxmlformats.org/officeDocument/2006/relationships" id="259" r:id="R79634c76f8e8401f"/>
    <p:sldId xmlns:r="http://schemas.openxmlformats.org/officeDocument/2006/relationships" id="260" r:id="R94879e2fe1644968"/>
    <p:sldId xmlns:r="http://schemas.openxmlformats.org/officeDocument/2006/relationships" id="261" r:id="Ra947c36ff6b4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35f4304808445b" /><Relationship Type="http://schemas.openxmlformats.org/officeDocument/2006/relationships/slide" Target="/ppt/slides/slide1.xml" Id="Rad09a9a18b824890" /><Relationship Type="http://schemas.openxmlformats.org/officeDocument/2006/relationships/slide" Target="/ppt/slides/slide2.xml" Id="R6326586d09654cc9" /><Relationship Type="http://schemas.openxmlformats.org/officeDocument/2006/relationships/slide" Target="/ppt/slides/slide3.xml" Id="R22c741069a494168" /><Relationship Type="http://schemas.openxmlformats.org/officeDocument/2006/relationships/slide" Target="/ppt/slides/slide4.xml" Id="R79634c76f8e8401f" /><Relationship Type="http://schemas.openxmlformats.org/officeDocument/2006/relationships/slide" Target="/ppt/slides/slide5.xml" Id="R94879e2fe1644968" /><Relationship Type="http://schemas.openxmlformats.org/officeDocument/2006/relationships/slide" Target="/ppt/slides/slide6.xml" Id="Ra947c36ff6b4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34262a9164d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7108ea16c41a2" /><Relationship Type="http://schemas.openxmlformats.org/officeDocument/2006/relationships/theme" Target="/ppt/slideMasters/theme/theme1.xml" Id="R793e20d5c7ee41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c7108ea16c41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f754893624c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3e57900b24a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b05cea56749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5fefb79bf4f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54b7a35d3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069665ece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LØVSTAKKEN 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LØVSTAKKEN BARNEHAGE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KRÅKENES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LØVSTAKKEN 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Kråkenes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5152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lovstakkenbarnehage@live.no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lovstakkenbarnehage.no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984 640 749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LØVSTAKKEN BARNEHAGE AS</a:t>
            </a:r>
          </a:p>
        </p:txBody>
      </p:sp>
    </p:spTree>
  </p:cSld>
  <p:clrMapOvr>
    <a:masterClrMapping xmlns:a="http://schemas.openxmlformats.org/drawingml/2006/main"/>
  </p:clrMapOvr>
</p:sld>
</file>