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4ceccf9da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c197cf5754f2c"/>
  </p:sldMasterIdLst>
  <p:sldIdLst>
    <p:sldId xmlns:r="http://schemas.openxmlformats.org/officeDocument/2006/relationships" id="256" r:id="Rf4cbe3a7c94b4638"/>
    <p:sldId xmlns:r="http://schemas.openxmlformats.org/officeDocument/2006/relationships" id="257" r:id="R48251c58a5664f44"/>
    <p:sldId xmlns:r="http://schemas.openxmlformats.org/officeDocument/2006/relationships" id="258" r:id="R8e9e4aceab2a45db"/>
    <p:sldId xmlns:r="http://schemas.openxmlformats.org/officeDocument/2006/relationships" id="259" r:id="Re04339e85f624f63"/>
    <p:sldId xmlns:r="http://schemas.openxmlformats.org/officeDocument/2006/relationships" id="260" r:id="R329b04f270ad49ac"/>
    <p:sldId xmlns:r="http://schemas.openxmlformats.org/officeDocument/2006/relationships" id="261" r:id="Rc207abe86650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c197cf5754f2c" /><Relationship Type="http://schemas.openxmlformats.org/officeDocument/2006/relationships/slide" Target="/ppt/slides/slide1.xml" Id="Rf4cbe3a7c94b4638" /><Relationship Type="http://schemas.openxmlformats.org/officeDocument/2006/relationships/slide" Target="/ppt/slides/slide2.xml" Id="R48251c58a5664f44" /><Relationship Type="http://schemas.openxmlformats.org/officeDocument/2006/relationships/slide" Target="/ppt/slides/slide3.xml" Id="R8e9e4aceab2a45db" /><Relationship Type="http://schemas.openxmlformats.org/officeDocument/2006/relationships/slide" Target="/ppt/slides/slide4.xml" Id="Re04339e85f624f63" /><Relationship Type="http://schemas.openxmlformats.org/officeDocument/2006/relationships/slide" Target="/ppt/slides/slide5.xml" Id="R329b04f270ad49ac" /><Relationship Type="http://schemas.openxmlformats.org/officeDocument/2006/relationships/slide" Target="/ppt/slides/slide6.xml" Id="Rc207abe86650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2aff9e5f0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4623d1934423" /><Relationship Type="http://schemas.openxmlformats.org/officeDocument/2006/relationships/theme" Target="/ppt/slideMasters/theme/theme1.xml" Id="Rffb95d151334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e84623d193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41c485e05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b22a566dc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4e1385c53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6ec5223eb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c4ca0bdb6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497fed71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 MØBLER LIERTOPPEN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 MØBLER LIERTOPPEN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 AGENTUR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984 648 367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 MØBLER LIERTOPPEN AS</a:t>
            </a:r>
          </a:p>
        </p:txBody>
      </p:sp>
    </p:spTree>
  </p:cSld>
  <p:clrMapOvr>
    <a:masterClrMapping xmlns:a="http://schemas.openxmlformats.org/drawingml/2006/main"/>
  </p:clrMapOvr>
</p:sld>
</file>