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dfbc2cae7b41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6be4682784a41"/>
  </p:sldMasterIdLst>
  <p:sldIdLst>
    <p:sldId xmlns:r="http://schemas.openxmlformats.org/officeDocument/2006/relationships" id="256" r:id="Rdb0b830b56c248ae"/>
    <p:sldId xmlns:r="http://schemas.openxmlformats.org/officeDocument/2006/relationships" id="257" r:id="Re9ccc2b3a616451f"/>
    <p:sldId xmlns:r="http://schemas.openxmlformats.org/officeDocument/2006/relationships" id="258" r:id="Ra2050654881940e8"/>
    <p:sldId xmlns:r="http://schemas.openxmlformats.org/officeDocument/2006/relationships" id="259" r:id="Rbce6870e45f14102"/>
    <p:sldId xmlns:r="http://schemas.openxmlformats.org/officeDocument/2006/relationships" id="260" r:id="R929487976c794bcd"/>
    <p:sldId xmlns:r="http://schemas.openxmlformats.org/officeDocument/2006/relationships" id="261" r:id="R683342d56eba4810"/>
    <p:sldId xmlns:r="http://schemas.openxmlformats.org/officeDocument/2006/relationships" id="262" r:id="R776f3e63476d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6be4682784a41" /><Relationship Type="http://schemas.openxmlformats.org/officeDocument/2006/relationships/slide" Target="/ppt/slides/slide1.xml" Id="Rdb0b830b56c248ae" /><Relationship Type="http://schemas.openxmlformats.org/officeDocument/2006/relationships/slide" Target="/ppt/slides/slide2.xml" Id="Re9ccc2b3a616451f" /><Relationship Type="http://schemas.openxmlformats.org/officeDocument/2006/relationships/slide" Target="/ppt/slides/slide3.xml" Id="Ra2050654881940e8" /><Relationship Type="http://schemas.openxmlformats.org/officeDocument/2006/relationships/slide" Target="/ppt/slides/slide4.xml" Id="Rbce6870e45f14102" /><Relationship Type="http://schemas.openxmlformats.org/officeDocument/2006/relationships/slide" Target="/ppt/slides/slide5.xml" Id="R929487976c794bcd" /><Relationship Type="http://schemas.openxmlformats.org/officeDocument/2006/relationships/slide" Target="/ppt/slides/slide6.xml" Id="R683342d56eba4810" /><Relationship Type="http://schemas.openxmlformats.org/officeDocument/2006/relationships/slide" Target="/ppt/slides/slide7.xml" Id="R776f3e63476d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2224615f04f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12f75fb674f69" /><Relationship Type="http://schemas.openxmlformats.org/officeDocument/2006/relationships/theme" Target="/ppt/slideMasters/theme/theme1.xml" Id="Rdf97ba0ba67f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a12f75fb67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59af7ac004c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2b5d14f9b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c388512d2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b108cdc9340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e362e1dc34d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ba6d59fe34c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fceb2f87c40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SIMULA RESEARCH LABORATORY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RESEARCH LABORATORY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SIMULA RESEARCH LABORATORY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RESEARCH LABORATORY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RESEARCH LABORATORY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RESEARCH LABORATORY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211 179 365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6 501 115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15 089 344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93 687 918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171 881 742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RESEARCH LABORATORY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KUNNSKAPSDEPARTEMENTET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RESEARCH LABORATORY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Augusts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82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post@simula.no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www.simula.no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984 648 855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SIMULA RESEARCH LABORATORY AS</a:t>
            </a:r>
          </a:p>
        </p:txBody>
      </p:sp>
    </p:spTree>
  </p:cSld>
  <p:clrMapOvr>
    <a:masterClrMapping xmlns:a="http://schemas.openxmlformats.org/drawingml/2006/main"/>
  </p:clrMapOvr>
</p:sld>
</file>