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bccd6d2cf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22e4bec6b4b10"/>
  </p:sldMasterIdLst>
  <p:sldIdLst>
    <p:sldId xmlns:r="http://schemas.openxmlformats.org/officeDocument/2006/relationships" id="256" r:id="Rfefd8b08aee14d58"/>
    <p:sldId xmlns:r="http://schemas.openxmlformats.org/officeDocument/2006/relationships" id="257" r:id="Rdbe286205df847aa"/>
    <p:sldId xmlns:r="http://schemas.openxmlformats.org/officeDocument/2006/relationships" id="258" r:id="Rc4438bf66ba04146"/>
    <p:sldId xmlns:r="http://schemas.openxmlformats.org/officeDocument/2006/relationships" id="259" r:id="R36ed1bed182e40de"/>
    <p:sldId xmlns:r="http://schemas.openxmlformats.org/officeDocument/2006/relationships" id="260" r:id="R6e60726fb35a46b3"/>
    <p:sldId xmlns:r="http://schemas.openxmlformats.org/officeDocument/2006/relationships" id="261" r:id="Reacb25c36e7a4fe2"/>
    <p:sldId xmlns:r="http://schemas.openxmlformats.org/officeDocument/2006/relationships" id="262" r:id="R52dac80a0376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22e4bec6b4b10" /><Relationship Type="http://schemas.openxmlformats.org/officeDocument/2006/relationships/slide" Target="/ppt/slides/slide1.xml" Id="Rfefd8b08aee14d58" /><Relationship Type="http://schemas.openxmlformats.org/officeDocument/2006/relationships/slide" Target="/ppt/slides/slide2.xml" Id="Rdbe286205df847aa" /><Relationship Type="http://schemas.openxmlformats.org/officeDocument/2006/relationships/slide" Target="/ppt/slides/slide3.xml" Id="Rc4438bf66ba04146" /><Relationship Type="http://schemas.openxmlformats.org/officeDocument/2006/relationships/slide" Target="/ppt/slides/slide4.xml" Id="R36ed1bed182e40de" /><Relationship Type="http://schemas.openxmlformats.org/officeDocument/2006/relationships/slide" Target="/ppt/slides/slide5.xml" Id="R6e60726fb35a46b3" /><Relationship Type="http://schemas.openxmlformats.org/officeDocument/2006/relationships/slide" Target="/ppt/slides/slide6.xml" Id="Reacb25c36e7a4fe2" /><Relationship Type="http://schemas.openxmlformats.org/officeDocument/2006/relationships/slide" Target="/ppt/slides/slide7.xml" Id="R52dac80a0376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03a1ec8d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e75b0b8094cff" /><Relationship Type="http://schemas.openxmlformats.org/officeDocument/2006/relationships/theme" Target="/ppt/slideMasters/theme/theme1.xml" Id="R862eeed8fec5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e75b0b809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52a2cdb0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b32797672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3666ceea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5a130aee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ef13f90e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fb77b0bd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0e26b5c2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