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e58dbadf6146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9895610e8f4c47"/>
  </p:sldMasterIdLst>
  <p:sldIdLst>
    <p:sldId xmlns:r="http://schemas.openxmlformats.org/officeDocument/2006/relationships" id="256" r:id="Rc1fbab15c418429f"/>
    <p:sldId xmlns:r="http://schemas.openxmlformats.org/officeDocument/2006/relationships" id="257" r:id="R1c06f581a7c54a83"/>
    <p:sldId xmlns:r="http://schemas.openxmlformats.org/officeDocument/2006/relationships" id="258" r:id="R3b0545708e0d46f7"/>
    <p:sldId xmlns:r="http://schemas.openxmlformats.org/officeDocument/2006/relationships" id="259" r:id="R9f6543e1b58a4828"/>
    <p:sldId xmlns:r="http://schemas.openxmlformats.org/officeDocument/2006/relationships" id="260" r:id="Re4c6890ab79142e8"/>
    <p:sldId xmlns:r="http://schemas.openxmlformats.org/officeDocument/2006/relationships" id="261" r:id="R508371297cb34081"/>
    <p:sldId xmlns:r="http://schemas.openxmlformats.org/officeDocument/2006/relationships" id="262" r:id="R381a9ea2ec4944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9895610e8f4c47" /><Relationship Type="http://schemas.openxmlformats.org/officeDocument/2006/relationships/slide" Target="/ppt/slides/slide1.xml" Id="Rc1fbab15c418429f" /><Relationship Type="http://schemas.openxmlformats.org/officeDocument/2006/relationships/slide" Target="/ppt/slides/slide2.xml" Id="R1c06f581a7c54a83" /><Relationship Type="http://schemas.openxmlformats.org/officeDocument/2006/relationships/slide" Target="/ppt/slides/slide3.xml" Id="R3b0545708e0d46f7" /><Relationship Type="http://schemas.openxmlformats.org/officeDocument/2006/relationships/slide" Target="/ppt/slides/slide4.xml" Id="R9f6543e1b58a4828" /><Relationship Type="http://schemas.openxmlformats.org/officeDocument/2006/relationships/slide" Target="/ppt/slides/slide5.xml" Id="Re4c6890ab79142e8" /><Relationship Type="http://schemas.openxmlformats.org/officeDocument/2006/relationships/slide" Target="/ppt/slides/slide6.xml" Id="R508371297cb34081" /><Relationship Type="http://schemas.openxmlformats.org/officeDocument/2006/relationships/slide" Target="/ppt/slides/slide7.xml" Id="R381a9ea2ec4944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2d905f55c64e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e49bee9c4417a" /><Relationship Type="http://schemas.openxmlformats.org/officeDocument/2006/relationships/theme" Target="/ppt/slideMasters/theme/theme1.xml" Id="R67a9c420fed642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de49bee9c441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e1a8d7d1342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143596a624d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634033df14a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a9120d16b4e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0f1767f4a48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776c411554d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b99b535b742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STRETTO INVEST 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STRETTO INVEST 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STRETTO INVEST L AS ble etablert [år] og holder til i Gran.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STRETTO INVEST 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STRETTO INVEST 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STRETTO INVEST 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542 167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2 527 253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STRETTO INVEST 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SOLBERG NILSEN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SOLBERG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SOLBERG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TORIL SOLBERG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STRETTO INVEST 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Hadeland Eiendomsutvikling AS, Smiegata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2750 Gran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ts@heu.no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984 656 920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STRETTO INVEST L AS</a:t>
            </a:r>
          </a:p>
        </p:txBody>
      </p:sp>
    </p:spTree>
  </p:cSld>
  <p:clrMapOvr>
    <a:masterClrMapping xmlns:a="http://schemas.openxmlformats.org/drawingml/2006/main"/>
  </p:clrMapOvr>
</p:sld>
</file>