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112fdaf54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e1ed9114c4323"/>
  </p:sldMasterIdLst>
  <p:sldIdLst>
    <p:sldId xmlns:r="http://schemas.openxmlformats.org/officeDocument/2006/relationships" id="256" r:id="R1e38409fb9e1423f"/>
    <p:sldId xmlns:r="http://schemas.openxmlformats.org/officeDocument/2006/relationships" id="257" r:id="R0352649df4db420a"/>
    <p:sldId xmlns:r="http://schemas.openxmlformats.org/officeDocument/2006/relationships" id="258" r:id="R5323a2959d5e40d5"/>
    <p:sldId xmlns:r="http://schemas.openxmlformats.org/officeDocument/2006/relationships" id="259" r:id="Rccfb900baad44cd2"/>
    <p:sldId xmlns:r="http://schemas.openxmlformats.org/officeDocument/2006/relationships" id="260" r:id="Re42302801f5e4976"/>
    <p:sldId xmlns:r="http://schemas.openxmlformats.org/officeDocument/2006/relationships" id="261" r:id="R96546aa56e9942cc"/>
    <p:sldId xmlns:r="http://schemas.openxmlformats.org/officeDocument/2006/relationships" id="262" r:id="R0e0f6d7e89bd48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e1ed9114c4323" /><Relationship Type="http://schemas.openxmlformats.org/officeDocument/2006/relationships/slide" Target="/ppt/slides/slide1.xml" Id="R1e38409fb9e1423f" /><Relationship Type="http://schemas.openxmlformats.org/officeDocument/2006/relationships/slide" Target="/ppt/slides/slide2.xml" Id="R0352649df4db420a" /><Relationship Type="http://schemas.openxmlformats.org/officeDocument/2006/relationships/slide" Target="/ppt/slides/slide3.xml" Id="R5323a2959d5e40d5" /><Relationship Type="http://schemas.openxmlformats.org/officeDocument/2006/relationships/slide" Target="/ppt/slides/slide4.xml" Id="Rccfb900baad44cd2" /><Relationship Type="http://schemas.openxmlformats.org/officeDocument/2006/relationships/slide" Target="/ppt/slides/slide5.xml" Id="Re42302801f5e4976" /><Relationship Type="http://schemas.openxmlformats.org/officeDocument/2006/relationships/slide" Target="/ppt/slides/slide6.xml" Id="R96546aa56e9942cc" /><Relationship Type="http://schemas.openxmlformats.org/officeDocument/2006/relationships/slide" Target="/ppt/slides/slide7.xml" Id="R0e0f6d7e89bd48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936d80bdcd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e32f3bc2427a" /><Relationship Type="http://schemas.openxmlformats.org/officeDocument/2006/relationships/theme" Target="/ppt/slideMasters/theme/theme1.xml" Id="R05452f872eb0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58e32f3bc2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f21696dd8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4afd48ba84d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470cde7b0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629a4981e46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c8337098347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36dc7c7624e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02104706f49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STRETTO INVEST 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STRETTO INVEST A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557 551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2 542 637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SOLBERG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SOLBERG NILSEN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SOLBERG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 SOLBERG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Hadeland Eiendomsutvikling as, Smiegata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ts@heu.no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984 656 939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STRETTO INVEST A AS</a:t>
            </a:r>
          </a:p>
        </p:txBody>
      </p:sp>
    </p:spTree>
  </p:cSld>
  <p:clrMapOvr>
    <a:masterClrMapping xmlns:a="http://schemas.openxmlformats.org/drawingml/2006/main"/>
  </p:clrMapOvr>
</p:sld>
</file>