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aaa15ea93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a357c06444022"/>
  </p:sldMasterIdLst>
  <p:sldIdLst>
    <p:sldId xmlns:r="http://schemas.openxmlformats.org/officeDocument/2006/relationships" id="256" r:id="R058053c1105345e8"/>
    <p:sldId xmlns:r="http://schemas.openxmlformats.org/officeDocument/2006/relationships" id="257" r:id="Rd5c1e8a014304832"/>
    <p:sldId xmlns:r="http://schemas.openxmlformats.org/officeDocument/2006/relationships" id="258" r:id="R446308818cf84fe2"/>
    <p:sldId xmlns:r="http://schemas.openxmlformats.org/officeDocument/2006/relationships" id="259" r:id="R9942c429cb17423c"/>
    <p:sldId xmlns:r="http://schemas.openxmlformats.org/officeDocument/2006/relationships" id="260" r:id="Rb10cdc8343ff415a"/>
    <p:sldId xmlns:r="http://schemas.openxmlformats.org/officeDocument/2006/relationships" id="261" r:id="R1c2c0fe21618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a357c06444022" /><Relationship Type="http://schemas.openxmlformats.org/officeDocument/2006/relationships/slide" Target="/ppt/slides/slide1.xml" Id="R058053c1105345e8" /><Relationship Type="http://schemas.openxmlformats.org/officeDocument/2006/relationships/slide" Target="/ppt/slides/slide2.xml" Id="Rd5c1e8a014304832" /><Relationship Type="http://schemas.openxmlformats.org/officeDocument/2006/relationships/slide" Target="/ppt/slides/slide3.xml" Id="R446308818cf84fe2" /><Relationship Type="http://schemas.openxmlformats.org/officeDocument/2006/relationships/slide" Target="/ppt/slides/slide4.xml" Id="R9942c429cb17423c" /><Relationship Type="http://schemas.openxmlformats.org/officeDocument/2006/relationships/slide" Target="/ppt/slides/slide5.xml" Id="Rb10cdc8343ff415a" /><Relationship Type="http://schemas.openxmlformats.org/officeDocument/2006/relationships/slide" Target="/ppt/slides/slide6.xml" Id="R1c2c0fe21618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a2a69b819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b3d78b4704d65" /><Relationship Type="http://schemas.openxmlformats.org/officeDocument/2006/relationships/theme" Target="/ppt/slideMasters/theme/theme1.xml" Id="R388d7ffbb969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b3d78b470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1feebdced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982992fa24b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18ed216c7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19883fdf049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8ec29069d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ef065e8f3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