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360811008a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ef976573a4735"/>
  </p:sldMasterIdLst>
  <p:sldIdLst>
    <p:sldId xmlns:r="http://schemas.openxmlformats.org/officeDocument/2006/relationships" id="256" r:id="Rdf295a9533d8488b"/>
    <p:sldId xmlns:r="http://schemas.openxmlformats.org/officeDocument/2006/relationships" id="257" r:id="R8e10ac9a08f848e9"/>
    <p:sldId xmlns:r="http://schemas.openxmlformats.org/officeDocument/2006/relationships" id="258" r:id="R760b8b5507294fd2"/>
    <p:sldId xmlns:r="http://schemas.openxmlformats.org/officeDocument/2006/relationships" id="259" r:id="Rdcd0953533d54cd0"/>
    <p:sldId xmlns:r="http://schemas.openxmlformats.org/officeDocument/2006/relationships" id="260" r:id="Rc4ac9a3b57bc4aea"/>
    <p:sldId xmlns:r="http://schemas.openxmlformats.org/officeDocument/2006/relationships" id="261" r:id="R0bacc34593024b60"/>
    <p:sldId xmlns:r="http://schemas.openxmlformats.org/officeDocument/2006/relationships" id="262" r:id="R03fef46e6e5a46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ef976573a4735" /><Relationship Type="http://schemas.openxmlformats.org/officeDocument/2006/relationships/slide" Target="/ppt/slides/slide1.xml" Id="Rdf295a9533d8488b" /><Relationship Type="http://schemas.openxmlformats.org/officeDocument/2006/relationships/slide" Target="/ppt/slides/slide2.xml" Id="R8e10ac9a08f848e9" /><Relationship Type="http://schemas.openxmlformats.org/officeDocument/2006/relationships/slide" Target="/ppt/slides/slide3.xml" Id="R760b8b5507294fd2" /><Relationship Type="http://schemas.openxmlformats.org/officeDocument/2006/relationships/slide" Target="/ppt/slides/slide4.xml" Id="Rdcd0953533d54cd0" /><Relationship Type="http://schemas.openxmlformats.org/officeDocument/2006/relationships/slide" Target="/ppt/slides/slide5.xml" Id="Rc4ac9a3b57bc4aea" /><Relationship Type="http://schemas.openxmlformats.org/officeDocument/2006/relationships/slide" Target="/ppt/slides/slide6.xml" Id="R0bacc34593024b60" /><Relationship Type="http://schemas.openxmlformats.org/officeDocument/2006/relationships/slide" Target="/ppt/slides/slide7.xml" Id="R03fef46e6e5a46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d41fc49de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d93be3caa4b3f" /><Relationship Type="http://schemas.openxmlformats.org/officeDocument/2006/relationships/theme" Target="/ppt/slideMasters/theme/theme1.xml" Id="R3371bec8e56c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4d93be3caa4b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953c2c76e41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d2a03e631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5478bf972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af5f4f0d2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2559b731c43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9612c07a24e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19049f2b04d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9 573 012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JOHN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