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78210816e441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6f33856d8f4afc"/>
  </p:sldMasterIdLst>
  <p:sldIdLst>
    <p:sldId xmlns:r="http://schemas.openxmlformats.org/officeDocument/2006/relationships" id="256" r:id="R403f705bd1d64cf1"/>
    <p:sldId xmlns:r="http://schemas.openxmlformats.org/officeDocument/2006/relationships" id="257" r:id="R052b517822d94de1"/>
    <p:sldId xmlns:r="http://schemas.openxmlformats.org/officeDocument/2006/relationships" id="258" r:id="R4593c74f04874a89"/>
    <p:sldId xmlns:r="http://schemas.openxmlformats.org/officeDocument/2006/relationships" id="259" r:id="R67eae45960264410"/>
    <p:sldId xmlns:r="http://schemas.openxmlformats.org/officeDocument/2006/relationships" id="260" r:id="Rcfa13878e59844a9"/>
    <p:sldId xmlns:r="http://schemas.openxmlformats.org/officeDocument/2006/relationships" id="261" r:id="Rfdb4a7b4330448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f33856d8f4afc" /><Relationship Type="http://schemas.openxmlformats.org/officeDocument/2006/relationships/slide" Target="/ppt/slides/slide1.xml" Id="R403f705bd1d64cf1" /><Relationship Type="http://schemas.openxmlformats.org/officeDocument/2006/relationships/slide" Target="/ppt/slides/slide2.xml" Id="R052b517822d94de1" /><Relationship Type="http://schemas.openxmlformats.org/officeDocument/2006/relationships/slide" Target="/ppt/slides/slide3.xml" Id="R4593c74f04874a89" /><Relationship Type="http://schemas.openxmlformats.org/officeDocument/2006/relationships/slide" Target="/ppt/slides/slide4.xml" Id="R67eae45960264410" /><Relationship Type="http://schemas.openxmlformats.org/officeDocument/2006/relationships/slide" Target="/ppt/slides/slide5.xml" Id="Rcfa13878e59844a9" /><Relationship Type="http://schemas.openxmlformats.org/officeDocument/2006/relationships/slide" Target="/ppt/slides/slide6.xml" Id="Rfdb4a7b4330448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0cbf566454a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1c34c4b1f436a" /><Relationship Type="http://schemas.openxmlformats.org/officeDocument/2006/relationships/theme" Target="/ppt/slideMasters/theme/theme1.xml" Id="Rd822063b76a945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1c34c4b1f43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d0c19a28841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8c349f11242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e308600b54e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e823e1b3a4a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fb7aa45dd49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5ec6a5a5540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Kulltangvegen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3933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984 669 003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