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8eba0cd3fc41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3afd77780b4aae"/>
  </p:sldMasterIdLst>
  <p:sldIdLst>
    <p:sldId xmlns:r="http://schemas.openxmlformats.org/officeDocument/2006/relationships" id="256" r:id="Rbe39c09d9a344d4a"/>
    <p:sldId xmlns:r="http://schemas.openxmlformats.org/officeDocument/2006/relationships" id="257" r:id="R7a4a98112d564ee1"/>
    <p:sldId xmlns:r="http://schemas.openxmlformats.org/officeDocument/2006/relationships" id="258" r:id="R70b6bfb7a41e4d9d"/>
    <p:sldId xmlns:r="http://schemas.openxmlformats.org/officeDocument/2006/relationships" id="259" r:id="R53e5cc835c834800"/>
    <p:sldId xmlns:r="http://schemas.openxmlformats.org/officeDocument/2006/relationships" id="260" r:id="Re8734e11cabc4a26"/>
    <p:sldId xmlns:r="http://schemas.openxmlformats.org/officeDocument/2006/relationships" id="261" r:id="R9cb9aa6b537a4432"/>
    <p:sldId xmlns:r="http://schemas.openxmlformats.org/officeDocument/2006/relationships" id="262" r:id="R604ad5ba3eec4e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3afd77780b4aae" /><Relationship Type="http://schemas.openxmlformats.org/officeDocument/2006/relationships/slide" Target="/ppt/slides/slide1.xml" Id="Rbe39c09d9a344d4a" /><Relationship Type="http://schemas.openxmlformats.org/officeDocument/2006/relationships/slide" Target="/ppt/slides/slide2.xml" Id="R7a4a98112d564ee1" /><Relationship Type="http://schemas.openxmlformats.org/officeDocument/2006/relationships/slide" Target="/ppt/slides/slide3.xml" Id="R70b6bfb7a41e4d9d" /><Relationship Type="http://schemas.openxmlformats.org/officeDocument/2006/relationships/slide" Target="/ppt/slides/slide4.xml" Id="R53e5cc835c834800" /><Relationship Type="http://schemas.openxmlformats.org/officeDocument/2006/relationships/slide" Target="/ppt/slides/slide5.xml" Id="Re8734e11cabc4a26" /><Relationship Type="http://schemas.openxmlformats.org/officeDocument/2006/relationships/slide" Target="/ppt/slides/slide6.xml" Id="R9cb9aa6b537a4432" /><Relationship Type="http://schemas.openxmlformats.org/officeDocument/2006/relationships/slide" Target="/ppt/slides/slide7.xml" Id="R604ad5ba3eec4e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a0f56bacd645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5a74be21548a3" /><Relationship Type="http://schemas.openxmlformats.org/officeDocument/2006/relationships/theme" Target="/ppt/slideMasters/theme/theme1.xml" Id="Rff3e42b415174d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e5a74be21548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4bc03ddcf4f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c612292194f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8f89ad02f4d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e3d6562a04f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58ea010854e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5548163fd4a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e71cf12c742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TELEMARK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1 521 118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2 367 976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INVESTERINGSGEORG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TORE CHRISTENSEN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Kulltangvegen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984 669 003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