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d8cff615b34f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f17511d3f5746ee"/>
  </p:sldMasterIdLst>
  <p:sldIdLst>
    <p:sldId xmlns:r="http://schemas.openxmlformats.org/officeDocument/2006/relationships" id="256" r:id="R6182bb96248341a6"/>
    <p:sldId xmlns:r="http://schemas.openxmlformats.org/officeDocument/2006/relationships" id="257" r:id="R0797383a915c47e8"/>
    <p:sldId xmlns:r="http://schemas.openxmlformats.org/officeDocument/2006/relationships" id="258" r:id="R3a691a7b4c5848ab"/>
    <p:sldId xmlns:r="http://schemas.openxmlformats.org/officeDocument/2006/relationships" id="259" r:id="Re5f1e78fb2c44736"/>
    <p:sldId xmlns:r="http://schemas.openxmlformats.org/officeDocument/2006/relationships" id="260" r:id="Rb401bcb166d243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17511d3f5746ee" /><Relationship Type="http://schemas.openxmlformats.org/officeDocument/2006/relationships/slide" Target="/ppt/slides/slide1.xml" Id="R6182bb96248341a6" /><Relationship Type="http://schemas.openxmlformats.org/officeDocument/2006/relationships/slide" Target="/ppt/slides/slide2.xml" Id="R0797383a915c47e8" /><Relationship Type="http://schemas.openxmlformats.org/officeDocument/2006/relationships/slide" Target="/ppt/slides/slide3.xml" Id="R3a691a7b4c5848ab" /><Relationship Type="http://schemas.openxmlformats.org/officeDocument/2006/relationships/slide" Target="/ppt/slides/slide4.xml" Id="Re5f1e78fb2c44736" /><Relationship Type="http://schemas.openxmlformats.org/officeDocument/2006/relationships/slide" Target="/ppt/slides/slide5.xml" Id="Rb401bcb166d243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0fab21485f46e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f21bbfe9214670" /><Relationship Type="http://schemas.openxmlformats.org/officeDocument/2006/relationships/theme" Target="/ppt/slideMasters/theme/theme1.xml" Id="Rf54c183f775340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f21bbfe921467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d82e4f150f46a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c99574021040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d12b56ca1046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66a642f27f41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1ccc9fb8474b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ABCENTER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ABCENTER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ABCENTER FORVALTNING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ABCENTER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ABCENTER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ABCENTER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984 670 516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ABCENTER FORVALTNING AS</a:t>
            </a:r>
          </a:p>
        </p:txBody>
      </p:sp>
    </p:spTree>
  </p:cSld>
  <p:clrMapOvr>
    <a:masterClrMapping xmlns:a="http://schemas.openxmlformats.org/drawingml/2006/main"/>
  </p:clrMapOvr>
</p:sld>
</file>