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76c05546147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8e0d19c6f4618"/>
  </p:sldMasterIdLst>
  <p:sldIdLst>
    <p:sldId xmlns:r="http://schemas.openxmlformats.org/officeDocument/2006/relationships" id="256" r:id="R911b9235a15747ac"/>
    <p:sldId xmlns:r="http://schemas.openxmlformats.org/officeDocument/2006/relationships" id="257" r:id="R3d030657a2a846d2"/>
    <p:sldId xmlns:r="http://schemas.openxmlformats.org/officeDocument/2006/relationships" id="258" r:id="R9ba8fc1733014bec"/>
    <p:sldId xmlns:r="http://schemas.openxmlformats.org/officeDocument/2006/relationships" id="259" r:id="Rc6df127c8d8e4ef3"/>
    <p:sldId xmlns:r="http://schemas.openxmlformats.org/officeDocument/2006/relationships" id="260" r:id="R8aa5f0ca35184516"/>
    <p:sldId xmlns:r="http://schemas.openxmlformats.org/officeDocument/2006/relationships" id="261" r:id="R30512be4451145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8e0d19c6f4618" /><Relationship Type="http://schemas.openxmlformats.org/officeDocument/2006/relationships/slide" Target="/ppt/slides/slide1.xml" Id="R911b9235a15747ac" /><Relationship Type="http://schemas.openxmlformats.org/officeDocument/2006/relationships/slide" Target="/ppt/slides/slide2.xml" Id="R3d030657a2a846d2" /><Relationship Type="http://schemas.openxmlformats.org/officeDocument/2006/relationships/slide" Target="/ppt/slides/slide3.xml" Id="R9ba8fc1733014bec" /><Relationship Type="http://schemas.openxmlformats.org/officeDocument/2006/relationships/slide" Target="/ppt/slides/slide4.xml" Id="Rc6df127c8d8e4ef3" /><Relationship Type="http://schemas.openxmlformats.org/officeDocument/2006/relationships/slide" Target="/ppt/slides/slide5.xml" Id="R8aa5f0ca35184516" /><Relationship Type="http://schemas.openxmlformats.org/officeDocument/2006/relationships/slide" Target="/ppt/slides/slide6.xml" Id="R30512be4451145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2fe94951f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31040e6f84e28" /><Relationship Type="http://schemas.openxmlformats.org/officeDocument/2006/relationships/theme" Target="/ppt/slideMasters/theme/theme1.xml" Id="R6615caf6280a4b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31040e6f8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b37b21f2d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2b7009d27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f707d175c4e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e4f5ff23043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eb8c369bc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21eb2893b4a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ARILD STEINAR SIGVARTSEN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STEINAR SIGVARTSEN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STEINAR SIGVARTSEN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STEINAR SIGVARTSEN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STEINAR SIGVARTSEN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STEINAR SIGVARTSEN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SIGVARTSEN ANN-ELISABETH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STEINAR SIGVARTSEN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984 670 575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ARILD STEINAR SIGVARTSEN AS</a:t>
            </a:r>
          </a:p>
        </p:txBody>
      </p:sp>
    </p:spTree>
  </p:cSld>
  <p:clrMapOvr>
    <a:masterClrMapping xmlns:a="http://schemas.openxmlformats.org/drawingml/2006/main"/>
  </p:clrMapOvr>
</p:sld>
</file>