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04fcf08e4544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8728003c094ed3"/>
  </p:sldMasterIdLst>
  <p:sldIdLst>
    <p:sldId xmlns:r="http://schemas.openxmlformats.org/officeDocument/2006/relationships" id="256" r:id="Re08e98aea1f349d3"/>
    <p:sldId xmlns:r="http://schemas.openxmlformats.org/officeDocument/2006/relationships" id="257" r:id="R32e1715e4b6b4848"/>
    <p:sldId xmlns:r="http://schemas.openxmlformats.org/officeDocument/2006/relationships" id="258" r:id="Rbb2420e048074366"/>
    <p:sldId xmlns:r="http://schemas.openxmlformats.org/officeDocument/2006/relationships" id="259" r:id="R752b1c988ce14152"/>
    <p:sldId xmlns:r="http://schemas.openxmlformats.org/officeDocument/2006/relationships" id="260" r:id="Rb6d7b4ae6ce640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8728003c094ed3" /><Relationship Type="http://schemas.openxmlformats.org/officeDocument/2006/relationships/slide" Target="/ppt/slides/slide1.xml" Id="Re08e98aea1f349d3" /><Relationship Type="http://schemas.openxmlformats.org/officeDocument/2006/relationships/slide" Target="/ppt/slides/slide2.xml" Id="R32e1715e4b6b4848" /><Relationship Type="http://schemas.openxmlformats.org/officeDocument/2006/relationships/slide" Target="/ppt/slides/slide3.xml" Id="Rbb2420e048074366" /><Relationship Type="http://schemas.openxmlformats.org/officeDocument/2006/relationships/slide" Target="/ppt/slides/slide4.xml" Id="R752b1c988ce14152" /><Relationship Type="http://schemas.openxmlformats.org/officeDocument/2006/relationships/slide" Target="/ppt/slides/slide5.xml" Id="Rb6d7b4ae6ce640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ad1a25d34242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6af2af4e14e35" /><Relationship Type="http://schemas.openxmlformats.org/officeDocument/2006/relationships/theme" Target="/ppt/slideMasters/theme/theme1.xml" Id="Rd96de1cf84f145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b6af2af4e14e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4b8f0f04b4b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72cb8e38c345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3480156f614c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294602bcc43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73055d05b4c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KLEPP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KLEPP INVESTERING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984 680 392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KLEPP INVESTERING AS</a:t>
            </a:r>
          </a:p>
        </p:txBody>
      </p:sp>
    </p:spTree>
  </p:cSld>
  <p:clrMapOvr>
    <a:masterClrMapping xmlns:a="http://schemas.openxmlformats.org/drawingml/2006/main"/>
  </p:clrMapOvr>
</p:sld>
</file>