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14bba5cf9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9e953145f42be"/>
  </p:sldMasterIdLst>
  <p:sldIdLst>
    <p:sldId xmlns:r="http://schemas.openxmlformats.org/officeDocument/2006/relationships" id="256" r:id="R43c694e7a8db4874"/>
    <p:sldId xmlns:r="http://schemas.openxmlformats.org/officeDocument/2006/relationships" id="257" r:id="Rd436fa8f9aa042f8"/>
    <p:sldId xmlns:r="http://schemas.openxmlformats.org/officeDocument/2006/relationships" id="258" r:id="Rf58255d93ece4b48"/>
    <p:sldId xmlns:r="http://schemas.openxmlformats.org/officeDocument/2006/relationships" id="259" r:id="Rbbd904146f79493c"/>
    <p:sldId xmlns:r="http://schemas.openxmlformats.org/officeDocument/2006/relationships" id="260" r:id="R07178cc2a1da4c66"/>
    <p:sldId xmlns:r="http://schemas.openxmlformats.org/officeDocument/2006/relationships" id="261" r:id="R55a0ccca87ee494c"/>
    <p:sldId xmlns:r="http://schemas.openxmlformats.org/officeDocument/2006/relationships" id="262" r:id="R143207193052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9e953145f42be" /><Relationship Type="http://schemas.openxmlformats.org/officeDocument/2006/relationships/slide" Target="/ppt/slides/slide1.xml" Id="R43c694e7a8db4874" /><Relationship Type="http://schemas.openxmlformats.org/officeDocument/2006/relationships/slide" Target="/ppt/slides/slide2.xml" Id="Rd436fa8f9aa042f8" /><Relationship Type="http://schemas.openxmlformats.org/officeDocument/2006/relationships/slide" Target="/ppt/slides/slide3.xml" Id="Rf58255d93ece4b48" /><Relationship Type="http://schemas.openxmlformats.org/officeDocument/2006/relationships/slide" Target="/ppt/slides/slide4.xml" Id="Rbbd904146f79493c" /><Relationship Type="http://schemas.openxmlformats.org/officeDocument/2006/relationships/slide" Target="/ppt/slides/slide5.xml" Id="R07178cc2a1da4c66" /><Relationship Type="http://schemas.openxmlformats.org/officeDocument/2006/relationships/slide" Target="/ppt/slides/slide6.xml" Id="R55a0ccca87ee494c" /><Relationship Type="http://schemas.openxmlformats.org/officeDocument/2006/relationships/slide" Target="/ppt/slides/slide7.xml" Id="R143207193052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c2d514272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85b050784d35" /><Relationship Type="http://schemas.openxmlformats.org/officeDocument/2006/relationships/theme" Target="/ppt/slideMasters/theme/theme1.xml" Id="R96a800abfbe1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e85b05078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4df73d856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fc1f98407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48543a726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86f9845a9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20c48035941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7b48130e40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e5bde8d7e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LINDTNER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LINDTNER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598 368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LINDTNER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984 686 811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