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de76d390c84c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afb75045fb4d24"/>
  </p:sldMasterIdLst>
  <p:sldIdLst>
    <p:sldId xmlns:r="http://schemas.openxmlformats.org/officeDocument/2006/relationships" id="256" r:id="R3124dc208f484e74"/>
    <p:sldId xmlns:r="http://schemas.openxmlformats.org/officeDocument/2006/relationships" id="257" r:id="Radb8dc913a89499d"/>
    <p:sldId xmlns:r="http://schemas.openxmlformats.org/officeDocument/2006/relationships" id="258" r:id="R8b62f8dd9490434d"/>
    <p:sldId xmlns:r="http://schemas.openxmlformats.org/officeDocument/2006/relationships" id="259" r:id="Raecbf029b1f54fbe"/>
    <p:sldId xmlns:r="http://schemas.openxmlformats.org/officeDocument/2006/relationships" id="260" r:id="Rc434b06a5a7d4a6f"/>
    <p:sldId xmlns:r="http://schemas.openxmlformats.org/officeDocument/2006/relationships" id="261" r:id="Re420b9dce26b436a"/>
    <p:sldId xmlns:r="http://schemas.openxmlformats.org/officeDocument/2006/relationships" id="262" r:id="R2d79a134399044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afb75045fb4d24" /><Relationship Type="http://schemas.openxmlformats.org/officeDocument/2006/relationships/slide" Target="/ppt/slides/slide1.xml" Id="R3124dc208f484e74" /><Relationship Type="http://schemas.openxmlformats.org/officeDocument/2006/relationships/slide" Target="/ppt/slides/slide2.xml" Id="Radb8dc913a89499d" /><Relationship Type="http://schemas.openxmlformats.org/officeDocument/2006/relationships/slide" Target="/ppt/slides/slide3.xml" Id="R8b62f8dd9490434d" /><Relationship Type="http://schemas.openxmlformats.org/officeDocument/2006/relationships/slide" Target="/ppt/slides/slide4.xml" Id="Raecbf029b1f54fbe" /><Relationship Type="http://schemas.openxmlformats.org/officeDocument/2006/relationships/slide" Target="/ppt/slides/slide5.xml" Id="Rc434b06a5a7d4a6f" /><Relationship Type="http://schemas.openxmlformats.org/officeDocument/2006/relationships/slide" Target="/ppt/slides/slide6.xml" Id="Re420b9dce26b436a" /><Relationship Type="http://schemas.openxmlformats.org/officeDocument/2006/relationships/slide" Target="/ppt/slides/slide7.xml" Id="R2d79a134399044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97bba05354c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4578d82254630" /><Relationship Type="http://schemas.openxmlformats.org/officeDocument/2006/relationships/theme" Target="/ppt/slideMasters/theme/theme1.xml" Id="R85241ba4b61d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a4578d822546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eb54020504e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0f942c8d948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2ca53df6f4d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f5ab8d08344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959c1205e4f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a7d9e8b1a40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8b69142824c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OG 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OG 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OG 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OG 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OG 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OG 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4 457 177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3 179 044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3 168 413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21 659 598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23 212 327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OG 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GRØNÅS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HESTDAL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OG 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Vækerøåsen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31 95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984 688 520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OG K AS</a:t>
            </a:r>
          </a:p>
        </p:txBody>
      </p:sp>
    </p:spTree>
  </p:cSld>
  <p:clrMapOvr>
    <a:masterClrMapping xmlns:a="http://schemas.openxmlformats.org/drawingml/2006/main"/>
  </p:clrMapOvr>
</p:sld>
</file>