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857110dd847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733a819c9f4933"/>
  </p:sldMasterIdLst>
  <p:sldIdLst>
    <p:sldId xmlns:r="http://schemas.openxmlformats.org/officeDocument/2006/relationships" id="256" r:id="R50a0803a64584de5"/>
    <p:sldId xmlns:r="http://schemas.openxmlformats.org/officeDocument/2006/relationships" id="257" r:id="Raba9dd6366dc4bc8"/>
    <p:sldId xmlns:r="http://schemas.openxmlformats.org/officeDocument/2006/relationships" id="258" r:id="R349bf8e3fa904e7c"/>
    <p:sldId xmlns:r="http://schemas.openxmlformats.org/officeDocument/2006/relationships" id="259" r:id="R8ee4a501a9ce4fc9"/>
    <p:sldId xmlns:r="http://schemas.openxmlformats.org/officeDocument/2006/relationships" id="260" r:id="R2ec14e710e8c4653"/>
    <p:sldId xmlns:r="http://schemas.openxmlformats.org/officeDocument/2006/relationships" id="261" r:id="R8db8816be7e4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33a819c9f4933" /><Relationship Type="http://schemas.openxmlformats.org/officeDocument/2006/relationships/slide" Target="/ppt/slides/slide1.xml" Id="R50a0803a64584de5" /><Relationship Type="http://schemas.openxmlformats.org/officeDocument/2006/relationships/slide" Target="/ppt/slides/slide2.xml" Id="Raba9dd6366dc4bc8" /><Relationship Type="http://schemas.openxmlformats.org/officeDocument/2006/relationships/slide" Target="/ppt/slides/slide3.xml" Id="R349bf8e3fa904e7c" /><Relationship Type="http://schemas.openxmlformats.org/officeDocument/2006/relationships/slide" Target="/ppt/slides/slide4.xml" Id="R8ee4a501a9ce4fc9" /><Relationship Type="http://schemas.openxmlformats.org/officeDocument/2006/relationships/slide" Target="/ppt/slides/slide5.xml" Id="R2ec14e710e8c4653" /><Relationship Type="http://schemas.openxmlformats.org/officeDocument/2006/relationships/slide" Target="/ppt/slides/slide6.xml" Id="R8db8816be7e4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50b7b18c849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d036af5a6414e" /><Relationship Type="http://schemas.openxmlformats.org/officeDocument/2006/relationships/theme" Target="/ppt/slideMasters/theme/theme1.xml" Id="R5b3dce29ef4c44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fd036af5a641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88c2196c0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a93cee691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02f43b31b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9a70910b9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a1d43c1f7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7fc2b0f1e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FRIGSTAD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FRIGSTAD ELEKTRO AS ble etablert [år] og holder til i Iveland.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FRIGSTAD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FRIGSTAD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Tingtjønn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4724 Iveland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984 699 042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FRIGSTAD ELEKTRO AS</a:t>
            </a:r>
          </a:p>
        </p:txBody>
      </p:sp>
    </p:spTree>
  </p:cSld>
  <p:clrMapOvr>
    <a:masterClrMapping xmlns:a="http://schemas.openxmlformats.org/drawingml/2006/main"/>
  </p:clrMapOvr>
</p:sld>
</file>