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6aea8b61748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32a3462074ea2"/>
  </p:sldMasterIdLst>
  <p:sldIdLst>
    <p:sldId xmlns:r="http://schemas.openxmlformats.org/officeDocument/2006/relationships" id="256" r:id="R260ad831f2484f8a"/>
    <p:sldId xmlns:r="http://schemas.openxmlformats.org/officeDocument/2006/relationships" id="257" r:id="R9db12ab1c490410b"/>
    <p:sldId xmlns:r="http://schemas.openxmlformats.org/officeDocument/2006/relationships" id="258" r:id="Refd3f63ff2724095"/>
    <p:sldId xmlns:r="http://schemas.openxmlformats.org/officeDocument/2006/relationships" id="259" r:id="R49b66d79f98c4b58"/>
    <p:sldId xmlns:r="http://schemas.openxmlformats.org/officeDocument/2006/relationships" id="260" r:id="R8142eb03d0ed4343"/>
    <p:sldId xmlns:r="http://schemas.openxmlformats.org/officeDocument/2006/relationships" id="261" r:id="Rc880a3bfb902493b"/>
    <p:sldId xmlns:r="http://schemas.openxmlformats.org/officeDocument/2006/relationships" id="262" r:id="Re3050eba27bd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32a3462074ea2" /><Relationship Type="http://schemas.openxmlformats.org/officeDocument/2006/relationships/slide" Target="/ppt/slides/slide1.xml" Id="R260ad831f2484f8a" /><Relationship Type="http://schemas.openxmlformats.org/officeDocument/2006/relationships/slide" Target="/ppt/slides/slide2.xml" Id="R9db12ab1c490410b" /><Relationship Type="http://schemas.openxmlformats.org/officeDocument/2006/relationships/slide" Target="/ppt/slides/slide3.xml" Id="Refd3f63ff2724095" /><Relationship Type="http://schemas.openxmlformats.org/officeDocument/2006/relationships/slide" Target="/ppt/slides/slide4.xml" Id="R49b66d79f98c4b58" /><Relationship Type="http://schemas.openxmlformats.org/officeDocument/2006/relationships/slide" Target="/ppt/slides/slide5.xml" Id="R8142eb03d0ed4343" /><Relationship Type="http://schemas.openxmlformats.org/officeDocument/2006/relationships/slide" Target="/ppt/slides/slide6.xml" Id="Rc880a3bfb902493b" /><Relationship Type="http://schemas.openxmlformats.org/officeDocument/2006/relationships/slide" Target="/ppt/slides/slide7.xml" Id="Re3050eba27bd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83140dbb140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5f09e2efb4599" /><Relationship Type="http://schemas.openxmlformats.org/officeDocument/2006/relationships/theme" Target="/ppt/slideMasters/theme/theme1.xml" Id="R59c65042dc3946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5f09e2efb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48d428cb04b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bf9cc7f3e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94e8a32fd40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f9dfaeea4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bbc4deeaf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d5d5c705a4b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15a662c7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HYTTEBYGG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HYTTEBYGG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1 470 960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9 552 939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84 196 691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109 145 000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COBRA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VIDVEI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VIDVEI INVEST AS  –  17,6 %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Ylivegen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984 703 325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HYTTEBYGG AS</a:t>
            </a:r>
          </a:p>
        </p:txBody>
      </p:sp>
    </p:spTree>
  </p:cSld>
  <p:clrMapOvr>
    <a:masterClrMapping xmlns:a="http://schemas.openxmlformats.org/drawingml/2006/main"/>
  </p:clrMapOvr>
</p:sld>
</file>