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94ca0c47f448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be22744ffb46af"/>
  </p:sldMasterIdLst>
  <p:sldIdLst>
    <p:sldId xmlns:r="http://schemas.openxmlformats.org/officeDocument/2006/relationships" id="256" r:id="Rf67b1e3ebec94ef4"/>
    <p:sldId xmlns:r="http://schemas.openxmlformats.org/officeDocument/2006/relationships" id="257" r:id="R4280705806f1412d"/>
    <p:sldId xmlns:r="http://schemas.openxmlformats.org/officeDocument/2006/relationships" id="258" r:id="Rb5af8ab837b649f6"/>
    <p:sldId xmlns:r="http://schemas.openxmlformats.org/officeDocument/2006/relationships" id="259" r:id="Rbc690e1a1bfb4e33"/>
    <p:sldId xmlns:r="http://schemas.openxmlformats.org/officeDocument/2006/relationships" id="260" r:id="R8326be2d8b334f08"/>
    <p:sldId xmlns:r="http://schemas.openxmlformats.org/officeDocument/2006/relationships" id="261" r:id="Re2b339625fc5485d"/>
    <p:sldId xmlns:r="http://schemas.openxmlformats.org/officeDocument/2006/relationships" id="262" r:id="R512325577c1c4e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be22744ffb46af" /><Relationship Type="http://schemas.openxmlformats.org/officeDocument/2006/relationships/slide" Target="/ppt/slides/slide1.xml" Id="Rf67b1e3ebec94ef4" /><Relationship Type="http://schemas.openxmlformats.org/officeDocument/2006/relationships/slide" Target="/ppt/slides/slide2.xml" Id="R4280705806f1412d" /><Relationship Type="http://schemas.openxmlformats.org/officeDocument/2006/relationships/slide" Target="/ppt/slides/slide3.xml" Id="Rb5af8ab837b649f6" /><Relationship Type="http://schemas.openxmlformats.org/officeDocument/2006/relationships/slide" Target="/ppt/slides/slide4.xml" Id="Rbc690e1a1bfb4e33" /><Relationship Type="http://schemas.openxmlformats.org/officeDocument/2006/relationships/slide" Target="/ppt/slides/slide5.xml" Id="R8326be2d8b334f08" /><Relationship Type="http://schemas.openxmlformats.org/officeDocument/2006/relationships/slide" Target="/ppt/slides/slide6.xml" Id="Re2b339625fc5485d" /><Relationship Type="http://schemas.openxmlformats.org/officeDocument/2006/relationships/slide" Target="/ppt/slides/slide7.xml" Id="R512325577c1c4e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143f01f32840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b1cff70cc4b94" /><Relationship Type="http://schemas.openxmlformats.org/officeDocument/2006/relationships/theme" Target="/ppt/slideMasters/theme/theme1.xml" Id="R4eab0f57cbc743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4b1cff70cc4b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f8d8178904a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8cdea70854f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c9aabb67b45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d24b2f15943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1ab2bbe4d6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a6ec6c2f141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4a2132f1441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OMSORGSPARTNER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OMSORGSPARTNER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OMSORGSPARTNER AS ble etablert [år] og holder til i Åros.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OMSORGSPARTNER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OMSORGSPARTNER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OMSORGSPARTNER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483 938 360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19 384 145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15 428 643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23 537 321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122 522 477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OMSORGSPARTNER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JABE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OMSORGSPARTNER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Follestadveien 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3474 Åros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28 40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post@omsorgspartner.no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984 710 313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OMSORGSPARTNER AS</a:t>
            </a:r>
          </a:p>
        </p:txBody>
      </p:sp>
    </p:spTree>
  </p:cSld>
  <p:clrMapOvr>
    <a:masterClrMapping xmlns:a="http://schemas.openxmlformats.org/drawingml/2006/main"/>
  </p:clrMapOvr>
</p:sld>
</file>