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f17d40285947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b68f3b10d84198"/>
  </p:sldMasterIdLst>
  <p:sldIdLst>
    <p:sldId xmlns:r="http://schemas.openxmlformats.org/officeDocument/2006/relationships" id="256" r:id="Rc81920daf4ce43ee"/>
    <p:sldId xmlns:r="http://schemas.openxmlformats.org/officeDocument/2006/relationships" id="257" r:id="Rb9a4d745269a4c5c"/>
    <p:sldId xmlns:r="http://schemas.openxmlformats.org/officeDocument/2006/relationships" id="258" r:id="Rd4d47d29ba164c4e"/>
    <p:sldId xmlns:r="http://schemas.openxmlformats.org/officeDocument/2006/relationships" id="259" r:id="Rfe568cadea3e440d"/>
    <p:sldId xmlns:r="http://schemas.openxmlformats.org/officeDocument/2006/relationships" id="260" r:id="R743c34a0320842b1"/>
    <p:sldId xmlns:r="http://schemas.openxmlformats.org/officeDocument/2006/relationships" id="261" r:id="R213d0021f5de4e38"/>
    <p:sldId xmlns:r="http://schemas.openxmlformats.org/officeDocument/2006/relationships" id="262" r:id="R97ddb3ab04e948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b68f3b10d84198" /><Relationship Type="http://schemas.openxmlformats.org/officeDocument/2006/relationships/slide" Target="/ppt/slides/slide1.xml" Id="Rc81920daf4ce43ee" /><Relationship Type="http://schemas.openxmlformats.org/officeDocument/2006/relationships/slide" Target="/ppt/slides/slide2.xml" Id="Rb9a4d745269a4c5c" /><Relationship Type="http://schemas.openxmlformats.org/officeDocument/2006/relationships/slide" Target="/ppt/slides/slide3.xml" Id="Rd4d47d29ba164c4e" /><Relationship Type="http://schemas.openxmlformats.org/officeDocument/2006/relationships/slide" Target="/ppt/slides/slide4.xml" Id="Rfe568cadea3e440d" /><Relationship Type="http://schemas.openxmlformats.org/officeDocument/2006/relationships/slide" Target="/ppt/slides/slide5.xml" Id="R743c34a0320842b1" /><Relationship Type="http://schemas.openxmlformats.org/officeDocument/2006/relationships/slide" Target="/ppt/slides/slide6.xml" Id="R213d0021f5de4e38" /><Relationship Type="http://schemas.openxmlformats.org/officeDocument/2006/relationships/slide" Target="/ppt/slides/slide7.xml" Id="R97ddb3ab04e948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1489b8c71449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f8b2c7ab44f53" /><Relationship Type="http://schemas.openxmlformats.org/officeDocument/2006/relationships/theme" Target="/ppt/slideMasters/theme/theme1.xml" Id="Ra2e1633b662240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1f8b2c7ab44f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1e60790684f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7c0f68a764a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4256887c94c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1968509f346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f205739434b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5ecd7b4ff49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ad960c7434a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ÅSHEIM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ÅSHEIM INVEST AS ble etablert [år] og holder til i Meisingset.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227 480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−438 461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345 812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21 973 785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22 142 472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HARRY SIRA  –  54,0 %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TURID SÆTERLI  –  46,0 %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Rottåsvegen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6628 Meisingset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53 45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ohsira@sunndals.net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984 724 470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