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d9765585548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bbff7a73c43da"/>
  </p:sldMasterIdLst>
  <p:sldIdLst>
    <p:sldId xmlns:r="http://schemas.openxmlformats.org/officeDocument/2006/relationships" id="256" r:id="R79615f8dd4ae46df"/>
    <p:sldId xmlns:r="http://schemas.openxmlformats.org/officeDocument/2006/relationships" id="257" r:id="R3db8ac36ed7040b7"/>
    <p:sldId xmlns:r="http://schemas.openxmlformats.org/officeDocument/2006/relationships" id="258" r:id="R5bf5d433cdb34b03"/>
    <p:sldId xmlns:r="http://schemas.openxmlformats.org/officeDocument/2006/relationships" id="259" r:id="R7b9ef0392eac419a"/>
    <p:sldId xmlns:r="http://schemas.openxmlformats.org/officeDocument/2006/relationships" id="260" r:id="R1356a42319df4ada"/>
    <p:sldId xmlns:r="http://schemas.openxmlformats.org/officeDocument/2006/relationships" id="261" r:id="R5e04d33a52e044e9"/>
    <p:sldId xmlns:r="http://schemas.openxmlformats.org/officeDocument/2006/relationships" id="262" r:id="R0c707d1d66a542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bbff7a73c43da" /><Relationship Type="http://schemas.openxmlformats.org/officeDocument/2006/relationships/slide" Target="/ppt/slides/slide1.xml" Id="R79615f8dd4ae46df" /><Relationship Type="http://schemas.openxmlformats.org/officeDocument/2006/relationships/slide" Target="/ppt/slides/slide2.xml" Id="R3db8ac36ed7040b7" /><Relationship Type="http://schemas.openxmlformats.org/officeDocument/2006/relationships/slide" Target="/ppt/slides/slide3.xml" Id="R5bf5d433cdb34b03" /><Relationship Type="http://schemas.openxmlformats.org/officeDocument/2006/relationships/slide" Target="/ppt/slides/slide4.xml" Id="R7b9ef0392eac419a" /><Relationship Type="http://schemas.openxmlformats.org/officeDocument/2006/relationships/slide" Target="/ppt/slides/slide5.xml" Id="R1356a42319df4ada" /><Relationship Type="http://schemas.openxmlformats.org/officeDocument/2006/relationships/slide" Target="/ppt/slides/slide6.xml" Id="R5e04d33a52e044e9" /><Relationship Type="http://schemas.openxmlformats.org/officeDocument/2006/relationships/slide" Target="/ppt/slides/slide7.xml" Id="R0c707d1d66a542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cd1b4b17e4d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b08ecac434f5e" /><Relationship Type="http://schemas.openxmlformats.org/officeDocument/2006/relationships/theme" Target="/ppt/slideMasters/theme/theme1.xml" Id="Rcb995eaa93c94e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0b08ecac434f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895436f87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a378b41eb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dcb60557c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74e4ab3a942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f46570dad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abfb2e0c748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aec6741a248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ESPESETH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1 227 627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8 071 059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ESPESETH JOHN 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ESPESETH KOLBEIN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63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984 730 764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ESPESETH HOLDING AS</a:t>
            </a:r>
          </a:p>
        </p:txBody>
      </p:sp>
    </p:spTree>
  </p:cSld>
  <p:clrMapOvr>
    <a:masterClrMapping xmlns:a="http://schemas.openxmlformats.org/drawingml/2006/main"/>
  </p:clrMapOvr>
</p:sld>
</file>