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07b730e1e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5db79a6e24fe4"/>
  </p:sldMasterIdLst>
  <p:sldIdLst>
    <p:sldId xmlns:r="http://schemas.openxmlformats.org/officeDocument/2006/relationships" id="256" r:id="R6ebc58fd2d2e4abd"/>
    <p:sldId xmlns:r="http://schemas.openxmlformats.org/officeDocument/2006/relationships" id="257" r:id="Re1e6e29b06ef469c"/>
    <p:sldId xmlns:r="http://schemas.openxmlformats.org/officeDocument/2006/relationships" id="258" r:id="Rc542d8c888a5475c"/>
    <p:sldId xmlns:r="http://schemas.openxmlformats.org/officeDocument/2006/relationships" id="259" r:id="Rae3efa68a3e64cd2"/>
    <p:sldId xmlns:r="http://schemas.openxmlformats.org/officeDocument/2006/relationships" id="260" r:id="Ra972d9442d104e6b"/>
    <p:sldId xmlns:r="http://schemas.openxmlformats.org/officeDocument/2006/relationships" id="261" r:id="R324002cf764c4336"/>
    <p:sldId xmlns:r="http://schemas.openxmlformats.org/officeDocument/2006/relationships" id="262" r:id="R31164beccdb2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5db79a6e24fe4" /><Relationship Type="http://schemas.openxmlformats.org/officeDocument/2006/relationships/slide" Target="/ppt/slides/slide1.xml" Id="R6ebc58fd2d2e4abd" /><Relationship Type="http://schemas.openxmlformats.org/officeDocument/2006/relationships/slide" Target="/ppt/slides/slide2.xml" Id="Re1e6e29b06ef469c" /><Relationship Type="http://schemas.openxmlformats.org/officeDocument/2006/relationships/slide" Target="/ppt/slides/slide3.xml" Id="Rc542d8c888a5475c" /><Relationship Type="http://schemas.openxmlformats.org/officeDocument/2006/relationships/slide" Target="/ppt/slides/slide4.xml" Id="Rae3efa68a3e64cd2" /><Relationship Type="http://schemas.openxmlformats.org/officeDocument/2006/relationships/slide" Target="/ppt/slides/slide5.xml" Id="Ra972d9442d104e6b" /><Relationship Type="http://schemas.openxmlformats.org/officeDocument/2006/relationships/slide" Target="/ppt/slides/slide6.xml" Id="R324002cf764c4336" /><Relationship Type="http://schemas.openxmlformats.org/officeDocument/2006/relationships/slide" Target="/ppt/slides/slide7.xml" Id="R31164beccdb2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459a6cb71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5175778ab4556" /><Relationship Type="http://schemas.openxmlformats.org/officeDocument/2006/relationships/theme" Target="/ppt/slideMasters/theme/theme1.xml" Id="R842232553c6a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5175778ab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67573321f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1d77d92ba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080334a52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fd6704c5d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fce5c465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03d13ff8d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ac8b6abe8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