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506c2fbef348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1544d6f80e47bb"/>
  </p:sldMasterIdLst>
  <p:sldIdLst>
    <p:sldId xmlns:r="http://schemas.openxmlformats.org/officeDocument/2006/relationships" id="256" r:id="Rcf9012d217bb40de"/>
    <p:sldId xmlns:r="http://schemas.openxmlformats.org/officeDocument/2006/relationships" id="257" r:id="Re22e59e92c6d453e"/>
    <p:sldId xmlns:r="http://schemas.openxmlformats.org/officeDocument/2006/relationships" id="258" r:id="Re281efc9336e4287"/>
    <p:sldId xmlns:r="http://schemas.openxmlformats.org/officeDocument/2006/relationships" id="259" r:id="R3d5a251712d64847"/>
    <p:sldId xmlns:r="http://schemas.openxmlformats.org/officeDocument/2006/relationships" id="260" r:id="R3f873e5afc544a5f"/>
    <p:sldId xmlns:r="http://schemas.openxmlformats.org/officeDocument/2006/relationships" id="261" r:id="Rc2b04d727a07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544d6f80e47bb" /><Relationship Type="http://schemas.openxmlformats.org/officeDocument/2006/relationships/slide" Target="/ppt/slides/slide1.xml" Id="Rcf9012d217bb40de" /><Relationship Type="http://schemas.openxmlformats.org/officeDocument/2006/relationships/slide" Target="/ppt/slides/slide2.xml" Id="Re22e59e92c6d453e" /><Relationship Type="http://schemas.openxmlformats.org/officeDocument/2006/relationships/slide" Target="/ppt/slides/slide3.xml" Id="Re281efc9336e4287" /><Relationship Type="http://schemas.openxmlformats.org/officeDocument/2006/relationships/slide" Target="/ppt/slides/slide4.xml" Id="R3d5a251712d64847" /><Relationship Type="http://schemas.openxmlformats.org/officeDocument/2006/relationships/slide" Target="/ppt/slides/slide5.xml" Id="R3f873e5afc544a5f" /><Relationship Type="http://schemas.openxmlformats.org/officeDocument/2006/relationships/slide" Target="/ppt/slides/slide6.xml" Id="Rc2b04d727a07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4fb3692bb43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e410be7b6420f" /><Relationship Type="http://schemas.openxmlformats.org/officeDocument/2006/relationships/theme" Target="/ppt/slideMasters/theme/theme1.xml" Id="R3da86199942343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e410be7b642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c6fa96b0049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9752f51e6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723ccd5b143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b924f1bba4e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7076fe28f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e92ef5c874c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Breisteinvegen 174B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5111 Breistein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19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984 748 469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