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fe80818b7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f5b0590774df7"/>
  </p:sldMasterIdLst>
  <p:sldIdLst>
    <p:sldId xmlns:r="http://schemas.openxmlformats.org/officeDocument/2006/relationships" id="256" r:id="R695886b4424e4ed2"/>
    <p:sldId xmlns:r="http://schemas.openxmlformats.org/officeDocument/2006/relationships" id="257" r:id="R17842f6dd25449e5"/>
    <p:sldId xmlns:r="http://schemas.openxmlformats.org/officeDocument/2006/relationships" id="258" r:id="Rf808772b4c3e46c8"/>
    <p:sldId xmlns:r="http://schemas.openxmlformats.org/officeDocument/2006/relationships" id="259" r:id="Ree32f197c55c4fd9"/>
    <p:sldId xmlns:r="http://schemas.openxmlformats.org/officeDocument/2006/relationships" id="260" r:id="R8db491ca1df8405e"/>
    <p:sldId xmlns:r="http://schemas.openxmlformats.org/officeDocument/2006/relationships" id="261" r:id="R8dcd921f8a4c4c6c"/>
    <p:sldId xmlns:r="http://schemas.openxmlformats.org/officeDocument/2006/relationships" id="262" r:id="R8a15da43f986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f5b0590774df7" /><Relationship Type="http://schemas.openxmlformats.org/officeDocument/2006/relationships/slide" Target="/ppt/slides/slide1.xml" Id="R695886b4424e4ed2" /><Relationship Type="http://schemas.openxmlformats.org/officeDocument/2006/relationships/slide" Target="/ppt/slides/slide2.xml" Id="R17842f6dd25449e5" /><Relationship Type="http://schemas.openxmlformats.org/officeDocument/2006/relationships/slide" Target="/ppt/slides/slide3.xml" Id="Rf808772b4c3e46c8" /><Relationship Type="http://schemas.openxmlformats.org/officeDocument/2006/relationships/slide" Target="/ppt/slides/slide4.xml" Id="Ree32f197c55c4fd9" /><Relationship Type="http://schemas.openxmlformats.org/officeDocument/2006/relationships/slide" Target="/ppt/slides/slide5.xml" Id="R8db491ca1df8405e" /><Relationship Type="http://schemas.openxmlformats.org/officeDocument/2006/relationships/slide" Target="/ppt/slides/slide6.xml" Id="R8dcd921f8a4c4c6c" /><Relationship Type="http://schemas.openxmlformats.org/officeDocument/2006/relationships/slide" Target="/ppt/slides/slide7.xml" Id="R8a15da43f986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4d5c5de6d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59ba3c19d459e" /><Relationship Type="http://schemas.openxmlformats.org/officeDocument/2006/relationships/theme" Target="/ppt/slideMasters/theme/theme1.xml" Id="R3cc602012cfa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159ba3c19d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aeb81c116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884aca45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eb5bd1cc2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298419cc2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7aed3061d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c7e29606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b25fd0bd9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4 235 874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984 748 469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