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45b3668907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cef262fd3b4bd0"/>
  </p:sldMasterIdLst>
  <p:sldIdLst>
    <p:sldId xmlns:r="http://schemas.openxmlformats.org/officeDocument/2006/relationships" id="256" r:id="Re8bb512ffd934462"/>
    <p:sldId xmlns:r="http://schemas.openxmlformats.org/officeDocument/2006/relationships" id="257" r:id="Rb075c6447a794d70"/>
    <p:sldId xmlns:r="http://schemas.openxmlformats.org/officeDocument/2006/relationships" id="258" r:id="R744ac92c5abe4166"/>
    <p:sldId xmlns:r="http://schemas.openxmlformats.org/officeDocument/2006/relationships" id="259" r:id="Rda0badd6a37d4c6d"/>
    <p:sldId xmlns:r="http://schemas.openxmlformats.org/officeDocument/2006/relationships" id="260" r:id="Rbd1925934427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ef262fd3b4bd0" /><Relationship Type="http://schemas.openxmlformats.org/officeDocument/2006/relationships/slide" Target="/ppt/slides/slide1.xml" Id="Re8bb512ffd934462" /><Relationship Type="http://schemas.openxmlformats.org/officeDocument/2006/relationships/slide" Target="/ppt/slides/slide2.xml" Id="Rb075c6447a794d70" /><Relationship Type="http://schemas.openxmlformats.org/officeDocument/2006/relationships/slide" Target="/ppt/slides/slide3.xml" Id="R744ac92c5abe4166" /><Relationship Type="http://schemas.openxmlformats.org/officeDocument/2006/relationships/slide" Target="/ppt/slides/slide4.xml" Id="Rda0badd6a37d4c6d" /><Relationship Type="http://schemas.openxmlformats.org/officeDocument/2006/relationships/slide" Target="/ppt/slides/slide5.xml" Id="Rbd1925934427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71b4350fa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33eccea834d85" /><Relationship Type="http://schemas.openxmlformats.org/officeDocument/2006/relationships/theme" Target="/ppt/slideMasters/theme/theme1.xml" Id="Rff12852d48ff4b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e33eccea834d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49f25233f41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f9b42cd5b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8441f5f59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d692ef2c3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0b9103a6847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PALLCO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984 750 366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PALLCO AS</a:t>
            </a:r>
          </a:p>
        </p:txBody>
      </p:sp>
    </p:spTree>
  </p:cSld>
  <p:clrMapOvr>
    <a:masterClrMapping xmlns:a="http://schemas.openxmlformats.org/drawingml/2006/main"/>
  </p:clrMapOvr>
</p:sld>
</file>