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8215adc69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63b6478d14404"/>
  </p:sldMasterIdLst>
  <p:sldIdLst>
    <p:sldId xmlns:r="http://schemas.openxmlformats.org/officeDocument/2006/relationships" id="256" r:id="Rd747e15b4c474c92"/>
    <p:sldId xmlns:r="http://schemas.openxmlformats.org/officeDocument/2006/relationships" id="257" r:id="Rf806ad4ac85f4200"/>
    <p:sldId xmlns:r="http://schemas.openxmlformats.org/officeDocument/2006/relationships" id="258" r:id="R925320e91a0a4be4"/>
    <p:sldId xmlns:r="http://schemas.openxmlformats.org/officeDocument/2006/relationships" id="259" r:id="Rb50cbf43817140bc"/>
    <p:sldId xmlns:r="http://schemas.openxmlformats.org/officeDocument/2006/relationships" id="260" r:id="R4edbc40d9de54a0a"/>
    <p:sldId xmlns:r="http://schemas.openxmlformats.org/officeDocument/2006/relationships" id="261" r:id="R450373eef380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63b6478d14404" /><Relationship Type="http://schemas.openxmlformats.org/officeDocument/2006/relationships/slide" Target="/ppt/slides/slide1.xml" Id="Rd747e15b4c474c92" /><Relationship Type="http://schemas.openxmlformats.org/officeDocument/2006/relationships/slide" Target="/ppt/slides/slide2.xml" Id="Rf806ad4ac85f4200" /><Relationship Type="http://schemas.openxmlformats.org/officeDocument/2006/relationships/slide" Target="/ppt/slides/slide3.xml" Id="R925320e91a0a4be4" /><Relationship Type="http://schemas.openxmlformats.org/officeDocument/2006/relationships/slide" Target="/ppt/slides/slide4.xml" Id="Rb50cbf43817140bc" /><Relationship Type="http://schemas.openxmlformats.org/officeDocument/2006/relationships/slide" Target="/ppt/slides/slide5.xml" Id="R4edbc40d9de54a0a" /><Relationship Type="http://schemas.openxmlformats.org/officeDocument/2006/relationships/slide" Target="/ppt/slides/slide6.xml" Id="R450373eef380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06e99fed3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1676e7ba34e4b" /><Relationship Type="http://schemas.openxmlformats.org/officeDocument/2006/relationships/theme" Target="/ppt/slideMasters/theme/theme1.xml" Id="Re628ba6e2533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1676e7ba3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64e63dad2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34b4b86ba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d25640054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e12f7bec7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6b52da7f7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057254f4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NOVA TRANSIT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 TRANSIT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CLAUSEN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Clausen, Gotskalk Johnsons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trond.clausen@novatransit.no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984 773 005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 TRANSIT AS</a:t>
            </a:r>
          </a:p>
        </p:txBody>
      </p:sp>
    </p:spTree>
  </p:cSld>
  <p:clrMapOvr>
    <a:masterClrMapping xmlns:a="http://schemas.openxmlformats.org/drawingml/2006/main"/>
  </p:clrMapOvr>
</p:sld>
</file>