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f0b938d7c44f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84e8e8a7a40a3"/>
  </p:sldMasterIdLst>
  <p:sldIdLst>
    <p:sldId xmlns:r="http://schemas.openxmlformats.org/officeDocument/2006/relationships" id="256" r:id="R7a441daa516f47cf"/>
    <p:sldId xmlns:r="http://schemas.openxmlformats.org/officeDocument/2006/relationships" id="257" r:id="R888063f96738403d"/>
    <p:sldId xmlns:r="http://schemas.openxmlformats.org/officeDocument/2006/relationships" id="258" r:id="R1aca8caa548949b5"/>
    <p:sldId xmlns:r="http://schemas.openxmlformats.org/officeDocument/2006/relationships" id="259" r:id="R1f4f4bfc501a4b35"/>
    <p:sldId xmlns:r="http://schemas.openxmlformats.org/officeDocument/2006/relationships" id="260" r:id="R2eed15217da0482d"/>
    <p:sldId xmlns:r="http://schemas.openxmlformats.org/officeDocument/2006/relationships" id="261" r:id="Rbfe8ea08b9814419"/>
    <p:sldId xmlns:r="http://schemas.openxmlformats.org/officeDocument/2006/relationships" id="262" r:id="Rb49e01adcfef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84e8e8a7a40a3" /><Relationship Type="http://schemas.openxmlformats.org/officeDocument/2006/relationships/slide" Target="/ppt/slides/slide1.xml" Id="R7a441daa516f47cf" /><Relationship Type="http://schemas.openxmlformats.org/officeDocument/2006/relationships/slide" Target="/ppt/slides/slide2.xml" Id="R888063f96738403d" /><Relationship Type="http://schemas.openxmlformats.org/officeDocument/2006/relationships/slide" Target="/ppt/slides/slide3.xml" Id="R1aca8caa548949b5" /><Relationship Type="http://schemas.openxmlformats.org/officeDocument/2006/relationships/slide" Target="/ppt/slides/slide4.xml" Id="R1f4f4bfc501a4b35" /><Relationship Type="http://schemas.openxmlformats.org/officeDocument/2006/relationships/slide" Target="/ppt/slides/slide5.xml" Id="R2eed15217da0482d" /><Relationship Type="http://schemas.openxmlformats.org/officeDocument/2006/relationships/slide" Target="/ppt/slides/slide6.xml" Id="Rbfe8ea08b9814419" /><Relationship Type="http://schemas.openxmlformats.org/officeDocument/2006/relationships/slide" Target="/ppt/slides/slide7.xml" Id="Rb49e01adcfef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9bf8fd6a945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17c09aad542b9" /><Relationship Type="http://schemas.openxmlformats.org/officeDocument/2006/relationships/theme" Target="/ppt/slideMasters/theme/theme1.xml" Id="R7cf85e254a6143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617c09aad542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20f75ad13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ab0eaf0224b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8e410a2e647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df3eca2ce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1f1ce7df24a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7ba0a1d9f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fb295f51f44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INKANI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INKANI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INKANI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INKANI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INKANI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INKANI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1 005 938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709 253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−3 098 147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5 400 856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INKANI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VINTO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VINTO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INKANI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Geitevikja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984 797 621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INKANI AS</a:t>
            </a:r>
          </a:p>
        </p:txBody>
      </p:sp>
    </p:spTree>
  </p:cSld>
  <p:clrMapOvr>
    <a:masterClrMapping xmlns:a="http://schemas.openxmlformats.org/drawingml/2006/main"/>
  </p:clrMapOvr>
</p:sld>
</file>