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ec876a751843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4936b1946497b"/>
  </p:sldMasterIdLst>
  <p:sldIdLst>
    <p:sldId xmlns:r="http://schemas.openxmlformats.org/officeDocument/2006/relationships" id="256" r:id="Rb9ba98ff97834eb6"/>
    <p:sldId xmlns:r="http://schemas.openxmlformats.org/officeDocument/2006/relationships" id="257" r:id="R89b3b040ff90465a"/>
    <p:sldId xmlns:r="http://schemas.openxmlformats.org/officeDocument/2006/relationships" id="258" r:id="Re4dd6274ddd64608"/>
    <p:sldId xmlns:r="http://schemas.openxmlformats.org/officeDocument/2006/relationships" id="259" r:id="R6beb8c91450c4da9"/>
    <p:sldId xmlns:r="http://schemas.openxmlformats.org/officeDocument/2006/relationships" id="260" r:id="R0a5b2f0b8fbe45bd"/>
    <p:sldId xmlns:r="http://schemas.openxmlformats.org/officeDocument/2006/relationships" id="261" r:id="R15013cb0b960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4936b1946497b" /><Relationship Type="http://schemas.openxmlformats.org/officeDocument/2006/relationships/slide" Target="/ppt/slides/slide1.xml" Id="Rb9ba98ff97834eb6" /><Relationship Type="http://schemas.openxmlformats.org/officeDocument/2006/relationships/slide" Target="/ppt/slides/slide2.xml" Id="R89b3b040ff90465a" /><Relationship Type="http://schemas.openxmlformats.org/officeDocument/2006/relationships/slide" Target="/ppt/slides/slide3.xml" Id="Re4dd6274ddd64608" /><Relationship Type="http://schemas.openxmlformats.org/officeDocument/2006/relationships/slide" Target="/ppt/slides/slide4.xml" Id="R6beb8c91450c4da9" /><Relationship Type="http://schemas.openxmlformats.org/officeDocument/2006/relationships/slide" Target="/ppt/slides/slide5.xml" Id="R0a5b2f0b8fbe45bd" /><Relationship Type="http://schemas.openxmlformats.org/officeDocument/2006/relationships/slide" Target="/ppt/slides/slide6.xml" Id="R15013cb0b960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295cdcdac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1ab2964ca480d" /><Relationship Type="http://schemas.openxmlformats.org/officeDocument/2006/relationships/theme" Target="/ppt/slideMasters/theme/theme1.xml" Id="R852f74ca12b144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1ab2964ca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6ecb10b06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deb5415e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5f491f3fa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6c81fe79a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b1bfb859a45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c4fd8778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RØREN REINERT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MÅLØY BENTE GRETE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984 813 708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BOLIGSERVICE AS</a:t>
            </a:r>
          </a:p>
        </p:txBody>
      </p:sp>
    </p:spTree>
  </p:cSld>
  <p:clrMapOvr>
    <a:masterClrMapping xmlns:a="http://schemas.openxmlformats.org/drawingml/2006/main"/>
  </p:clrMapOvr>
</p:sld>
</file>