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26ee1d3a440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2c2bbb0af447e"/>
  </p:sldMasterIdLst>
  <p:sldIdLst>
    <p:sldId xmlns:r="http://schemas.openxmlformats.org/officeDocument/2006/relationships" id="256" r:id="Rf26fd1fca5a94634"/>
    <p:sldId xmlns:r="http://schemas.openxmlformats.org/officeDocument/2006/relationships" id="257" r:id="R53221c55c0d74c1e"/>
    <p:sldId xmlns:r="http://schemas.openxmlformats.org/officeDocument/2006/relationships" id="258" r:id="R6cd4e4aea43848fe"/>
    <p:sldId xmlns:r="http://schemas.openxmlformats.org/officeDocument/2006/relationships" id="259" r:id="R4ed3dc710edd45bd"/>
    <p:sldId xmlns:r="http://schemas.openxmlformats.org/officeDocument/2006/relationships" id="260" r:id="R457c50ebb7c04f49"/>
    <p:sldId xmlns:r="http://schemas.openxmlformats.org/officeDocument/2006/relationships" id="261" r:id="Rbf98ad907c09462b"/>
    <p:sldId xmlns:r="http://schemas.openxmlformats.org/officeDocument/2006/relationships" id="262" r:id="R46a52f908bb643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2c2bbb0af447e" /><Relationship Type="http://schemas.openxmlformats.org/officeDocument/2006/relationships/slide" Target="/ppt/slides/slide1.xml" Id="Rf26fd1fca5a94634" /><Relationship Type="http://schemas.openxmlformats.org/officeDocument/2006/relationships/slide" Target="/ppt/slides/slide2.xml" Id="R53221c55c0d74c1e" /><Relationship Type="http://schemas.openxmlformats.org/officeDocument/2006/relationships/slide" Target="/ppt/slides/slide3.xml" Id="R6cd4e4aea43848fe" /><Relationship Type="http://schemas.openxmlformats.org/officeDocument/2006/relationships/slide" Target="/ppt/slides/slide4.xml" Id="R4ed3dc710edd45bd" /><Relationship Type="http://schemas.openxmlformats.org/officeDocument/2006/relationships/slide" Target="/ppt/slides/slide5.xml" Id="R457c50ebb7c04f49" /><Relationship Type="http://schemas.openxmlformats.org/officeDocument/2006/relationships/slide" Target="/ppt/slides/slide6.xml" Id="Rbf98ad907c09462b" /><Relationship Type="http://schemas.openxmlformats.org/officeDocument/2006/relationships/slide" Target="/ppt/slides/slide7.xml" Id="R46a52f908bb643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5002d142e4d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6918dcf114252" /><Relationship Type="http://schemas.openxmlformats.org/officeDocument/2006/relationships/theme" Target="/ppt/slideMasters/theme/theme1.xml" Id="R79cc0dee8dae48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6918dcf11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21c39b1a44d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22e2876e044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1cea38f6a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15b219cec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8c1ad49cc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1e37acca046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0e9283a1f4c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BETONGSAGING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BETONGSAGING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10 960 412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5 050 692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ÅSGEIR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ANNLAUG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EILEF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2442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984 828 535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AS</a:t>
            </a:r>
          </a:p>
        </p:txBody>
      </p:sp>
    </p:spTree>
  </p:cSld>
  <p:clrMapOvr>
    <a:masterClrMapping xmlns:a="http://schemas.openxmlformats.org/drawingml/2006/main"/>
  </p:clrMapOvr>
</p:sld>
</file>