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53477c6f1e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7fcb99cbe499a"/>
  </p:sldMasterIdLst>
  <p:sldIdLst>
    <p:sldId xmlns:r="http://schemas.openxmlformats.org/officeDocument/2006/relationships" id="256" r:id="Rc4bf68caad924dde"/>
    <p:sldId xmlns:r="http://schemas.openxmlformats.org/officeDocument/2006/relationships" id="257" r:id="R7ae9fc5b894c404f"/>
    <p:sldId xmlns:r="http://schemas.openxmlformats.org/officeDocument/2006/relationships" id="258" r:id="R015bb3fa439b4bcb"/>
    <p:sldId xmlns:r="http://schemas.openxmlformats.org/officeDocument/2006/relationships" id="259" r:id="R1c4f50f2e75c4dd7"/>
    <p:sldId xmlns:r="http://schemas.openxmlformats.org/officeDocument/2006/relationships" id="260" r:id="R132e61e6d4c84bdc"/>
    <p:sldId xmlns:r="http://schemas.openxmlformats.org/officeDocument/2006/relationships" id="261" r:id="R32d71b9570134bf1"/>
    <p:sldId xmlns:r="http://schemas.openxmlformats.org/officeDocument/2006/relationships" id="262" r:id="Rb852804d9a4b46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7fcb99cbe499a" /><Relationship Type="http://schemas.openxmlformats.org/officeDocument/2006/relationships/slide" Target="/ppt/slides/slide1.xml" Id="Rc4bf68caad924dde" /><Relationship Type="http://schemas.openxmlformats.org/officeDocument/2006/relationships/slide" Target="/ppt/slides/slide2.xml" Id="R7ae9fc5b894c404f" /><Relationship Type="http://schemas.openxmlformats.org/officeDocument/2006/relationships/slide" Target="/ppt/slides/slide3.xml" Id="R015bb3fa439b4bcb" /><Relationship Type="http://schemas.openxmlformats.org/officeDocument/2006/relationships/slide" Target="/ppt/slides/slide4.xml" Id="R1c4f50f2e75c4dd7" /><Relationship Type="http://schemas.openxmlformats.org/officeDocument/2006/relationships/slide" Target="/ppt/slides/slide5.xml" Id="R132e61e6d4c84bdc" /><Relationship Type="http://schemas.openxmlformats.org/officeDocument/2006/relationships/slide" Target="/ppt/slides/slide6.xml" Id="R32d71b9570134bf1" /><Relationship Type="http://schemas.openxmlformats.org/officeDocument/2006/relationships/slide" Target="/ppt/slides/slide7.xml" Id="Rb852804d9a4b46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fce7af6554d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28dd7b66c4bd9" /><Relationship Type="http://schemas.openxmlformats.org/officeDocument/2006/relationships/theme" Target="/ppt/slideMasters/theme/theme1.xml" Id="R34a6cdc2a8fe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28dd7b66c4b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f4d57740f4d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2a35fcc5c41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536d2f2a0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d70f0ac46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03ca52032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1c4498ea4b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86a367b5349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DØR- OG VINDUSVERN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DØR- OG VINDUSVERN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DØR- OG VINDUSVERN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DØR- OG VINDUSVERN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DØR- OG VINDUSVERN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DØR- OG VINDUSVERN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2 694 174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DØR- OG VINDUSVERN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MAGNE STORNES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LOVISE STORNES YTTERLAND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KAREN STORNES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DØR- OG VINDUSVERN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20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984 842 813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DØR- OG VINDUSVERN AS</a:t>
            </a:r>
          </a:p>
        </p:txBody>
      </p:sp>
    </p:spTree>
  </p:cSld>
  <p:clrMapOvr>
    <a:masterClrMapping xmlns:a="http://schemas.openxmlformats.org/drawingml/2006/main"/>
  </p:clrMapOvr>
</p:sld>
</file>