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508f3401954f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f253126bd0483f"/>
  </p:sldMasterIdLst>
  <p:sldIdLst>
    <p:sldId xmlns:r="http://schemas.openxmlformats.org/officeDocument/2006/relationships" id="256" r:id="R0f7455893eb74585"/>
    <p:sldId xmlns:r="http://schemas.openxmlformats.org/officeDocument/2006/relationships" id="257" r:id="R0e90a8fd984c4aea"/>
    <p:sldId xmlns:r="http://schemas.openxmlformats.org/officeDocument/2006/relationships" id="258" r:id="Rd4486831b5b04f2e"/>
    <p:sldId xmlns:r="http://schemas.openxmlformats.org/officeDocument/2006/relationships" id="259" r:id="R70c87b90f1fd4892"/>
    <p:sldId xmlns:r="http://schemas.openxmlformats.org/officeDocument/2006/relationships" id="260" r:id="Ra94be8ccc7fc4ae9"/>
    <p:sldId xmlns:r="http://schemas.openxmlformats.org/officeDocument/2006/relationships" id="261" r:id="Rca1f8542b8814a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f253126bd0483f" /><Relationship Type="http://schemas.openxmlformats.org/officeDocument/2006/relationships/slide" Target="/ppt/slides/slide1.xml" Id="R0f7455893eb74585" /><Relationship Type="http://schemas.openxmlformats.org/officeDocument/2006/relationships/slide" Target="/ppt/slides/slide2.xml" Id="R0e90a8fd984c4aea" /><Relationship Type="http://schemas.openxmlformats.org/officeDocument/2006/relationships/slide" Target="/ppt/slides/slide3.xml" Id="Rd4486831b5b04f2e" /><Relationship Type="http://schemas.openxmlformats.org/officeDocument/2006/relationships/slide" Target="/ppt/slides/slide4.xml" Id="R70c87b90f1fd4892" /><Relationship Type="http://schemas.openxmlformats.org/officeDocument/2006/relationships/slide" Target="/ppt/slides/slide5.xml" Id="Ra94be8ccc7fc4ae9" /><Relationship Type="http://schemas.openxmlformats.org/officeDocument/2006/relationships/slide" Target="/ppt/slides/slide6.xml" Id="Rca1f8542b8814a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5236f3e07243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a3b423bcc4c9d" /><Relationship Type="http://schemas.openxmlformats.org/officeDocument/2006/relationships/theme" Target="/ppt/slideMasters/theme/theme1.xml" Id="Radf5f858aa3845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6a3b423bcc4c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4ea5b4b4b4f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4cb52661342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850ad4d7e49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b2f7daded48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0e58e62154e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d98274a9244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DNB BANK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DNB BANK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DNB BANK ASA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DNB BANK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DNB BANK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DNB BANK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NÆRINGS- OG FISKERIDEPARTEMENTET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DNB  –  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FOLKETRYGDFONDET  –  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CITIBANK, N.A.  –  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STATE STREET BANK AND TRUST COMP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STATE STREET BANK AND TRUST COMP  –  2,2 %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DNB BANK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www.dnb.no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984 851 006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DNB BANK ASA</a:t>
            </a:r>
          </a:p>
        </p:txBody>
      </p:sp>
    </p:spTree>
  </p:cSld>
  <p:clrMapOvr>
    <a:masterClrMapping xmlns:a="http://schemas.openxmlformats.org/drawingml/2006/main"/>
  </p:clrMapOvr>
</p:sld>
</file>