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2e3b00524045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11890e67f74d96"/>
  </p:sldMasterIdLst>
  <p:sldIdLst>
    <p:sldId xmlns:r="http://schemas.openxmlformats.org/officeDocument/2006/relationships" id="256" r:id="Rb645159996194634"/>
    <p:sldId xmlns:r="http://schemas.openxmlformats.org/officeDocument/2006/relationships" id="257" r:id="R02f1bd167eb14e63"/>
    <p:sldId xmlns:r="http://schemas.openxmlformats.org/officeDocument/2006/relationships" id="258" r:id="Re3dda5f9a2cb42ff"/>
    <p:sldId xmlns:r="http://schemas.openxmlformats.org/officeDocument/2006/relationships" id="259" r:id="Ra81daa3d77f64112"/>
    <p:sldId xmlns:r="http://schemas.openxmlformats.org/officeDocument/2006/relationships" id="260" r:id="R8486c5e9b427403c"/>
    <p:sldId xmlns:r="http://schemas.openxmlformats.org/officeDocument/2006/relationships" id="261" r:id="R082f6f0dc28144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11890e67f74d96" /><Relationship Type="http://schemas.openxmlformats.org/officeDocument/2006/relationships/slide" Target="/ppt/slides/slide1.xml" Id="Rb645159996194634" /><Relationship Type="http://schemas.openxmlformats.org/officeDocument/2006/relationships/slide" Target="/ppt/slides/slide2.xml" Id="R02f1bd167eb14e63" /><Relationship Type="http://schemas.openxmlformats.org/officeDocument/2006/relationships/slide" Target="/ppt/slides/slide3.xml" Id="Re3dda5f9a2cb42ff" /><Relationship Type="http://schemas.openxmlformats.org/officeDocument/2006/relationships/slide" Target="/ppt/slides/slide4.xml" Id="Ra81daa3d77f64112" /><Relationship Type="http://schemas.openxmlformats.org/officeDocument/2006/relationships/slide" Target="/ppt/slides/slide5.xml" Id="R8486c5e9b427403c" /><Relationship Type="http://schemas.openxmlformats.org/officeDocument/2006/relationships/slide" Target="/ppt/slides/slide6.xml" Id="R082f6f0dc28144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47c21eab904f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3dd5f8d2e4538" /><Relationship Type="http://schemas.openxmlformats.org/officeDocument/2006/relationships/theme" Target="/ppt/slideMasters/theme/theme1.xml" Id="Rf90a782c62744b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e3dd5f8d2e45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e0dbdbca449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74d26767a42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a0b76694404e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8ad577da042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25c54d6f4b4b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03a94cc93a4b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SPAREBANKSTIFTELSEN DNB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DNB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SPAREBANKSTIFTELSEN DNB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DNB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DNB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DNB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3 610 914 475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1 740 638 896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1 740 177 775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25 408 456 414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27 759 334 635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DNB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Slottsgate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post@sparebankstiftelsen.no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www.sparebankstiftelsen.no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984 853 971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DNB</a:t>
            </a:r>
          </a:p>
        </p:txBody>
      </p:sp>
    </p:spTree>
  </p:cSld>
  <p:clrMapOvr>
    <a:masterClrMapping xmlns:a="http://schemas.openxmlformats.org/drawingml/2006/main"/>
  </p:clrMapOvr>
</p:sld>
</file>