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d0e86644fc49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af99d24073448e"/>
  </p:sldMasterIdLst>
  <p:sldIdLst>
    <p:sldId xmlns:r="http://schemas.openxmlformats.org/officeDocument/2006/relationships" id="256" r:id="Re67b8d1bc8924887"/>
    <p:sldId xmlns:r="http://schemas.openxmlformats.org/officeDocument/2006/relationships" id="257" r:id="Rffe8f95494564f9e"/>
    <p:sldId xmlns:r="http://schemas.openxmlformats.org/officeDocument/2006/relationships" id="258" r:id="Rbc725e5b5d424689"/>
    <p:sldId xmlns:r="http://schemas.openxmlformats.org/officeDocument/2006/relationships" id="259" r:id="R0d148a56cf164f23"/>
    <p:sldId xmlns:r="http://schemas.openxmlformats.org/officeDocument/2006/relationships" id="260" r:id="R7c9aef4c0e5740e4"/>
    <p:sldId xmlns:r="http://schemas.openxmlformats.org/officeDocument/2006/relationships" id="261" r:id="Rf8f7c958023a4fff"/>
    <p:sldId xmlns:r="http://schemas.openxmlformats.org/officeDocument/2006/relationships" id="262" r:id="R69e6cce92ab549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af99d24073448e" /><Relationship Type="http://schemas.openxmlformats.org/officeDocument/2006/relationships/slide" Target="/ppt/slides/slide1.xml" Id="Re67b8d1bc8924887" /><Relationship Type="http://schemas.openxmlformats.org/officeDocument/2006/relationships/slide" Target="/ppt/slides/slide2.xml" Id="Rffe8f95494564f9e" /><Relationship Type="http://schemas.openxmlformats.org/officeDocument/2006/relationships/slide" Target="/ppt/slides/slide3.xml" Id="Rbc725e5b5d424689" /><Relationship Type="http://schemas.openxmlformats.org/officeDocument/2006/relationships/slide" Target="/ppt/slides/slide4.xml" Id="R0d148a56cf164f23" /><Relationship Type="http://schemas.openxmlformats.org/officeDocument/2006/relationships/slide" Target="/ppt/slides/slide5.xml" Id="R7c9aef4c0e5740e4" /><Relationship Type="http://schemas.openxmlformats.org/officeDocument/2006/relationships/slide" Target="/ppt/slides/slide6.xml" Id="Rf8f7c958023a4fff" /><Relationship Type="http://schemas.openxmlformats.org/officeDocument/2006/relationships/slide" Target="/ppt/slides/slide7.xml" Id="R69e6cce92ab549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3dd5702c1948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b4437562d84aba" /><Relationship Type="http://schemas.openxmlformats.org/officeDocument/2006/relationships/theme" Target="/ppt/slideMasters/theme/theme1.xml" Id="R649a4367f65f40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b4437562d84a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d9665dc8684d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d2d8db9d5445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2204d4657741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72cf6a1c444d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ccaa42bc8641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c5e562e1d41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da9b90bc7642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NOME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NOME REGNSKAP AS ble etablert [år] og holder til i Ulefoss.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3 767 620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−75 672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176 760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1 079 929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G JØRGENSEN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Stårrvegen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3830 Ulefoss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94 42 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984 861 826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NOME REGNSKAP AS</a:t>
            </a:r>
          </a:p>
        </p:txBody>
      </p:sp>
    </p:spTree>
  </p:cSld>
  <p:clrMapOvr>
    <a:masterClrMapping xmlns:a="http://schemas.openxmlformats.org/drawingml/2006/main"/>
  </p:clrMapOvr>
</p:sld>
</file>