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94480d2e4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1e51dab774e7c"/>
  </p:sldMasterIdLst>
  <p:sldIdLst>
    <p:sldId xmlns:r="http://schemas.openxmlformats.org/officeDocument/2006/relationships" id="256" r:id="R7692e171e87d4cdc"/>
    <p:sldId xmlns:r="http://schemas.openxmlformats.org/officeDocument/2006/relationships" id="257" r:id="Rd165f1a227a7403b"/>
    <p:sldId xmlns:r="http://schemas.openxmlformats.org/officeDocument/2006/relationships" id="258" r:id="Rb6d81a27d2c64f24"/>
    <p:sldId xmlns:r="http://schemas.openxmlformats.org/officeDocument/2006/relationships" id="259" r:id="R08ad9f2301d34357"/>
    <p:sldId xmlns:r="http://schemas.openxmlformats.org/officeDocument/2006/relationships" id="260" r:id="R431462f3f69c4444"/>
    <p:sldId xmlns:r="http://schemas.openxmlformats.org/officeDocument/2006/relationships" id="261" r:id="R443d7e5e790a4c3d"/>
    <p:sldId xmlns:r="http://schemas.openxmlformats.org/officeDocument/2006/relationships" id="262" r:id="R170b6a57774f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1e51dab774e7c" /><Relationship Type="http://schemas.openxmlformats.org/officeDocument/2006/relationships/slide" Target="/ppt/slides/slide1.xml" Id="R7692e171e87d4cdc" /><Relationship Type="http://schemas.openxmlformats.org/officeDocument/2006/relationships/slide" Target="/ppt/slides/slide2.xml" Id="Rd165f1a227a7403b" /><Relationship Type="http://schemas.openxmlformats.org/officeDocument/2006/relationships/slide" Target="/ppt/slides/slide3.xml" Id="Rb6d81a27d2c64f24" /><Relationship Type="http://schemas.openxmlformats.org/officeDocument/2006/relationships/slide" Target="/ppt/slides/slide4.xml" Id="R08ad9f2301d34357" /><Relationship Type="http://schemas.openxmlformats.org/officeDocument/2006/relationships/slide" Target="/ppt/slides/slide5.xml" Id="R431462f3f69c4444" /><Relationship Type="http://schemas.openxmlformats.org/officeDocument/2006/relationships/slide" Target="/ppt/slides/slide6.xml" Id="R443d7e5e790a4c3d" /><Relationship Type="http://schemas.openxmlformats.org/officeDocument/2006/relationships/slide" Target="/ppt/slides/slide7.xml" Id="R170b6a57774f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d5c911a45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ac7af2e3b478a" /><Relationship Type="http://schemas.openxmlformats.org/officeDocument/2006/relationships/theme" Target="/ppt/slideMasters/theme/theme1.xml" Id="Rb45e39fac10f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ac7af2e3b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9cc9e4e5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b9381bd3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ed9ab0c8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e1a30307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e8b43793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f2d05c60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bba0d25e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FØRSUND ØYSTEIN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MAE SHYL P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GVEIN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ÅSE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MANGSETH ROLV MARTIN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XIANG SHU JUAN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984 868 650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REGNSKAPSKONTOR AS</a:t>
            </a:r>
          </a:p>
        </p:txBody>
      </p:sp>
    </p:spTree>
  </p:cSld>
  <p:clrMapOvr>
    <a:masterClrMapping xmlns:a="http://schemas.openxmlformats.org/drawingml/2006/main"/>
  </p:clrMapOvr>
</p:sld>
</file>