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9bf3075c37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5ca72f2d74196"/>
  </p:sldMasterIdLst>
  <p:sldIdLst>
    <p:sldId xmlns:r="http://schemas.openxmlformats.org/officeDocument/2006/relationships" id="256" r:id="Rf68ab55bab124ebf"/>
    <p:sldId xmlns:r="http://schemas.openxmlformats.org/officeDocument/2006/relationships" id="257" r:id="Ra9648b0fa6304f61"/>
    <p:sldId xmlns:r="http://schemas.openxmlformats.org/officeDocument/2006/relationships" id="258" r:id="Rec31c8fbfa4040ea"/>
    <p:sldId xmlns:r="http://schemas.openxmlformats.org/officeDocument/2006/relationships" id="259" r:id="R521b4c4238144995"/>
    <p:sldId xmlns:r="http://schemas.openxmlformats.org/officeDocument/2006/relationships" id="260" r:id="R18290debb7714059"/>
    <p:sldId xmlns:r="http://schemas.openxmlformats.org/officeDocument/2006/relationships" id="261" r:id="R30c2a27c9cf843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5ca72f2d74196" /><Relationship Type="http://schemas.openxmlformats.org/officeDocument/2006/relationships/slide" Target="/ppt/slides/slide1.xml" Id="Rf68ab55bab124ebf" /><Relationship Type="http://schemas.openxmlformats.org/officeDocument/2006/relationships/slide" Target="/ppt/slides/slide2.xml" Id="Ra9648b0fa6304f61" /><Relationship Type="http://schemas.openxmlformats.org/officeDocument/2006/relationships/slide" Target="/ppt/slides/slide3.xml" Id="Rec31c8fbfa4040ea" /><Relationship Type="http://schemas.openxmlformats.org/officeDocument/2006/relationships/slide" Target="/ppt/slides/slide4.xml" Id="R521b4c4238144995" /><Relationship Type="http://schemas.openxmlformats.org/officeDocument/2006/relationships/slide" Target="/ppt/slides/slide5.xml" Id="R18290debb7714059" /><Relationship Type="http://schemas.openxmlformats.org/officeDocument/2006/relationships/slide" Target="/ppt/slides/slide6.xml" Id="R30c2a27c9cf843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d29b82b104a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90d7e5b524df1" /><Relationship Type="http://schemas.openxmlformats.org/officeDocument/2006/relationships/theme" Target="/ppt/slideMasters/theme/theme1.xml" Id="R798e92b329274d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90d7e5b52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fcb1aee414a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2f57e1ea24d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2ea40ce21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bc882b2094c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5ffa58d4942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04594f397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AUTO-ZEE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AUTO-ZEE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AUTO-ZEE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AUTO-ZEE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AUTO-ZEE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AUTO-ZEE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AUTOCONTEX GMBH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OLA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ZEEBRÜGGE TRANSPORT NV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AUTO-ZEE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984 875 649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AUTO-ZEE AS</a:t>
            </a:r>
          </a:p>
        </p:txBody>
      </p:sp>
    </p:spTree>
  </p:cSld>
  <p:clrMapOvr>
    <a:masterClrMapping xmlns:a="http://schemas.openxmlformats.org/drawingml/2006/main"/>
  </p:clrMapOvr>
</p:sld>
</file>