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10d0734e9743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4c983a358d4a41"/>
  </p:sldMasterIdLst>
  <p:sldIdLst>
    <p:sldId xmlns:r="http://schemas.openxmlformats.org/officeDocument/2006/relationships" id="256" r:id="Rb873102b79d54ffb"/>
    <p:sldId xmlns:r="http://schemas.openxmlformats.org/officeDocument/2006/relationships" id="257" r:id="Ree4300aee73a4400"/>
    <p:sldId xmlns:r="http://schemas.openxmlformats.org/officeDocument/2006/relationships" id="258" r:id="R0bb03e1c97724694"/>
    <p:sldId xmlns:r="http://schemas.openxmlformats.org/officeDocument/2006/relationships" id="259" r:id="Rf81ca29b76284049"/>
    <p:sldId xmlns:r="http://schemas.openxmlformats.org/officeDocument/2006/relationships" id="260" r:id="R4f31fcea86ad4a75"/>
    <p:sldId xmlns:r="http://schemas.openxmlformats.org/officeDocument/2006/relationships" id="261" r:id="R3840bb999eda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c983a358d4a41" /><Relationship Type="http://schemas.openxmlformats.org/officeDocument/2006/relationships/slide" Target="/ppt/slides/slide1.xml" Id="Rb873102b79d54ffb" /><Relationship Type="http://schemas.openxmlformats.org/officeDocument/2006/relationships/slide" Target="/ppt/slides/slide2.xml" Id="Ree4300aee73a4400" /><Relationship Type="http://schemas.openxmlformats.org/officeDocument/2006/relationships/slide" Target="/ppt/slides/slide3.xml" Id="R0bb03e1c97724694" /><Relationship Type="http://schemas.openxmlformats.org/officeDocument/2006/relationships/slide" Target="/ppt/slides/slide4.xml" Id="Rf81ca29b76284049" /><Relationship Type="http://schemas.openxmlformats.org/officeDocument/2006/relationships/slide" Target="/ppt/slides/slide5.xml" Id="R4f31fcea86ad4a75" /><Relationship Type="http://schemas.openxmlformats.org/officeDocument/2006/relationships/slide" Target="/ppt/slides/slide6.xml" Id="R3840bb999eda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7603f46584f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0a78572fb476e" /><Relationship Type="http://schemas.openxmlformats.org/officeDocument/2006/relationships/theme" Target="/ppt/slideMasters/theme/theme1.xml" Id="R94d4fb8e5d94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e0a78572fb47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90c9d63af43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1f037dddc4e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5f0322d4a44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97fc3e3aa4c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ae2ee9b81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792712a52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INTERSPORT KREMMERTORGET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KREMMERTORGET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INTERSPORT KREMMERTORGET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KREMMERTORGET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KREMMERTORGET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KREMMERTORGET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GRESVIG DETALJHANDEL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KREMMERTORGET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984 879 849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KREMMERTORGET AS</a:t>
            </a:r>
          </a:p>
        </p:txBody>
      </p:sp>
    </p:spTree>
  </p:cSld>
  <p:clrMapOvr>
    <a:masterClrMapping xmlns:a="http://schemas.openxmlformats.org/drawingml/2006/main"/>
  </p:clrMapOvr>
</p:sld>
</file>