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c1251dd60547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783d4349b140e4"/>
  </p:sldMasterIdLst>
  <p:sldIdLst>
    <p:sldId xmlns:r="http://schemas.openxmlformats.org/officeDocument/2006/relationships" id="256" r:id="R097748dab1324689"/>
    <p:sldId xmlns:r="http://schemas.openxmlformats.org/officeDocument/2006/relationships" id="257" r:id="Re7a0005fa175456f"/>
    <p:sldId xmlns:r="http://schemas.openxmlformats.org/officeDocument/2006/relationships" id="258" r:id="Re7b8a27f29e540b8"/>
    <p:sldId xmlns:r="http://schemas.openxmlformats.org/officeDocument/2006/relationships" id="259" r:id="R2f27cdd248234387"/>
    <p:sldId xmlns:r="http://schemas.openxmlformats.org/officeDocument/2006/relationships" id="260" r:id="Rdeb223274b314627"/>
    <p:sldId xmlns:r="http://schemas.openxmlformats.org/officeDocument/2006/relationships" id="261" r:id="R80ba228eee0a40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783d4349b140e4" /><Relationship Type="http://schemas.openxmlformats.org/officeDocument/2006/relationships/slide" Target="/ppt/slides/slide1.xml" Id="R097748dab1324689" /><Relationship Type="http://schemas.openxmlformats.org/officeDocument/2006/relationships/slide" Target="/ppt/slides/slide2.xml" Id="Re7a0005fa175456f" /><Relationship Type="http://schemas.openxmlformats.org/officeDocument/2006/relationships/slide" Target="/ppt/slides/slide3.xml" Id="Re7b8a27f29e540b8" /><Relationship Type="http://schemas.openxmlformats.org/officeDocument/2006/relationships/slide" Target="/ppt/slides/slide4.xml" Id="R2f27cdd248234387" /><Relationship Type="http://schemas.openxmlformats.org/officeDocument/2006/relationships/slide" Target="/ppt/slides/slide5.xml" Id="Rdeb223274b314627" /><Relationship Type="http://schemas.openxmlformats.org/officeDocument/2006/relationships/slide" Target="/ppt/slides/slide6.xml" Id="R80ba228eee0a40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48ab26904249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224a5754f84cbe" /><Relationship Type="http://schemas.openxmlformats.org/officeDocument/2006/relationships/theme" Target="/ppt/slideMasters/theme/theme1.xml" Id="R1866a1ca9fd542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224a5754f84c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1104a9cfef4a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e32a84956449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600c7ec1b047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f6e6a9705641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d015e6d10941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0999e57dd049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HEADMASTERS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HEADMASTERS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HEADMASTERS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HEADMASTERS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HEADMASTERS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HEADMASTERS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RAISE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HEADMASTERS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984 890 613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HEADMASTERS AS</a:t>
            </a:r>
          </a:p>
        </p:txBody>
      </p:sp>
    </p:spTree>
  </p:cSld>
  <p:clrMapOvr>
    <a:masterClrMapping xmlns:a="http://schemas.openxmlformats.org/drawingml/2006/main"/>
  </p:clrMapOvr>
</p:sld>
</file>