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59fc712d7542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bf2043846e4d92"/>
  </p:sldMasterIdLst>
  <p:sldIdLst>
    <p:sldId xmlns:r="http://schemas.openxmlformats.org/officeDocument/2006/relationships" id="256" r:id="Rdff1f837e0594d1a"/>
    <p:sldId xmlns:r="http://schemas.openxmlformats.org/officeDocument/2006/relationships" id="257" r:id="R899d98349bf84e09"/>
    <p:sldId xmlns:r="http://schemas.openxmlformats.org/officeDocument/2006/relationships" id="258" r:id="R5927d507c84e4f09"/>
    <p:sldId xmlns:r="http://schemas.openxmlformats.org/officeDocument/2006/relationships" id="259" r:id="Rf5ca12e70a054b53"/>
    <p:sldId xmlns:r="http://schemas.openxmlformats.org/officeDocument/2006/relationships" id="260" r:id="R26bafad31fe34c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bf2043846e4d92" /><Relationship Type="http://schemas.openxmlformats.org/officeDocument/2006/relationships/slide" Target="/ppt/slides/slide1.xml" Id="Rdff1f837e0594d1a" /><Relationship Type="http://schemas.openxmlformats.org/officeDocument/2006/relationships/slide" Target="/ppt/slides/slide2.xml" Id="R899d98349bf84e09" /><Relationship Type="http://schemas.openxmlformats.org/officeDocument/2006/relationships/slide" Target="/ppt/slides/slide3.xml" Id="R5927d507c84e4f09" /><Relationship Type="http://schemas.openxmlformats.org/officeDocument/2006/relationships/slide" Target="/ppt/slides/slide4.xml" Id="Rf5ca12e70a054b53" /><Relationship Type="http://schemas.openxmlformats.org/officeDocument/2006/relationships/slide" Target="/ppt/slides/slide5.xml" Id="R26bafad31fe34c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50133ebcb843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70654cdab4418" /><Relationship Type="http://schemas.openxmlformats.org/officeDocument/2006/relationships/theme" Target="/ppt/slideMasters/theme/theme1.xml" Id="R304eee8b277d43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070654cdab44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19e80020d48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1b4fd80104e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9e33eeb0e41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558ad1a224f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022ee72b34a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EIKA BALANSERT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BALANSERT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BALANSERT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BALANSERT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BALANSERT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BALANSERT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984 891 776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BALANSERT</a:t>
            </a:r>
          </a:p>
        </p:txBody>
      </p:sp>
    </p:spTree>
  </p:cSld>
  <p:clrMapOvr>
    <a:masterClrMapping xmlns:a="http://schemas.openxmlformats.org/drawingml/2006/main"/>
  </p:clrMapOvr>
</p:sld>
</file>