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f126ba1f6549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f5b35021b427f"/>
  </p:sldMasterIdLst>
  <p:sldIdLst>
    <p:sldId xmlns:r="http://schemas.openxmlformats.org/officeDocument/2006/relationships" id="256" r:id="Rbff43c41dd2141e0"/>
    <p:sldId xmlns:r="http://schemas.openxmlformats.org/officeDocument/2006/relationships" id="257" r:id="R178b3756545a4f42"/>
    <p:sldId xmlns:r="http://schemas.openxmlformats.org/officeDocument/2006/relationships" id="258" r:id="Rcdf32bd38f104bb7"/>
    <p:sldId xmlns:r="http://schemas.openxmlformats.org/officeDocument/2006/relationships" id="259" r:id="Ra61aade4938340cc"/>
    <p:sldId xmlns:r="http://schemas.openxmlformats.org/officeDocument/2006/relationships" id="260" r:id="R93887f7e4ab149d5"/>
    <p:sldId xmlns:r="http://schemas.openxmlformats.org/officeDocument/2006/relationships" id="261" r:id="Rf8d70df03e594f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f5b35021b427f" /><Relationship Type="http://schemas.openxmlformats.org/officeDocument/2006/relationships/slide" Target="/ppt/slides/slide1.xml" Id="Rbff43c41dd2141e0" /><Relationship Type="http://schemas.openxmlformats.org/officeDocument/2006/relationships/slide" Target="/ppt/slides/slide2.xml" Id="R178b3756545a4f42" /><Relationship Type="http://schemas.openxmlformats.org/officeDocument/2006/relationships/slide" Target="/ppt/slides/slide3.xml" Id="Rcdf32bd38f104bb7" /><Relationship Type="http://schemas.openxmlformats.org/officeDocument/2006/relationships/slide" Target="/ppt/slides/slide4.xml" Id="Ra61aade4938340cc" /><Relationship Type="http://schemas.openxmlformats.org/officeDocument/2006/relationships/slide" Target="/ppt/slides/slide5.xml" Id="R93887f7e4ab149d5" /><Relationship Type="http://schemas.openxmlformats.org/officeDocument/2006/relationships/slide" Target="/ppt/slides/slide6.xml" Id="Rf8d70df03e594f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0e346e3fb48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86b64c60e4a15" /><Relationship Type="http://schemas.openxmlformats.org/officeDocument/2006/relationships/theme" Target="/ppt/slideMasters/theme/theme1.xml" Id="Rf57e447cb9ed4a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886b64c60e4a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bbcc55ba64d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25483351543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351a520484c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495cc9b3d4a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a03fad80d4e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01d6003014a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ARNES DAME OG HERREFRISØR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 DAME OG HERREFRISØR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ARNES DAME OG HERREFRISØR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 DAME OG HERREFRISØR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 DAME OG HERREFRISØR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 DAME OG HERREFRISØR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KJELSNES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 DAME OG HERREFRISØR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Langebruvegen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82 62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984 902 549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ARNES DAME OG HERREFRISØR AS</a:t>
            </a:r>
          </a:p>
        </p:txBody>
      </p:sp>
    </p:spTree>
  </p:cSld>
  <p:clrMapOvr>
    <a:masterClrMapping xmlns:a="http://schemas.openxmlformats.org/drawingml/2006/main"/>
  </p:clrMapOvr>
</p:sld>
</file>