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79038280642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0f30afe1fa464f"/>
  </p:sldMasterIdLst>
  <p:sldIdLst>
    <p:sldId xmlns:r="http://schemas.openxmlformats.org/officeDocument/2006/relationships" id="256" r:id="Rdf415f0484bd497a"/>
    <p:sldId xmlns:r="http://schemas.openxmlformats.org/officeDocument/2006/relationships" id="257" r:id="R9f02672f4fee464e"/>
    <p:sldId xmlns:r="http://schemas.openxmlformats.org/officeDocument/2006/relationships" id="258" r:id="Rbcfa3a03b68c4403"/>
    <p:sldId xmlns:r="http://schemas.openxmlformats.org/officeDocument/2006/relationships" id="259" r:id="R1d8a7b4677ee483a"/>
    <p:sldId xmlns:r="http://schemas.openxmlformats.org/officeDocument/2006/relationships" id="260" r:id="R017604ea5eec43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f30afe1fa464f" /><Relationship Type="http://schemas.openxmlformats.org/officeDocument/2006/relationships/slide" Target="/ppt/slides/slide1.xml" Id="Rdf415f0484bd497a" /><Relationship Type="http://schemas.openxmlformats.org/officeDocument/2006/relationships/slide" Target="/ppt/slides/slide2.xml" Id="R9f02672f4fee464e" /><Relationship Type="http://schemas.openxmlformats.org/officeDocument/2006/relationships/slide" Target="/ppt/slides/slide3.xml" Id="Rbcfa3a03b68c4403" /><Relationship Type="http://schemas.openxmlformats.org/officeDocument/2006/relationships/slide" Target="/ppt/slides/slide4.xml" Id="R1d8a7b4677ee483a" /><Relationship Type="http://schemas.openxmlformats.org/officeDocument/2006/relationships/slide" Target="/ppt/slides/slide5.xml" Id="R017604ea5eec43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62d97e0ec42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80417cb5b4ff9" /><Relationship Type="http://schemas.openxmlformats.org/officeDocument/2006/relationships/theme" Target="/ppt/slideMasters/theme/theme1.xml" Id="R6fa38502cc25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080417cb5b4f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e363993b3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f50eb132b4b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7b62d9a5649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fc3f8d288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deebf732f49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ANUND DYRUD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ANUND DYRUD ble etablert [år] og holder til i Gvarv.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Hørtevegen 327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3810 Gvarv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56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984 919 085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